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3"/>
  </p:notesMasterIdLst>
  <p:sldIdLst>
    <p:sldId id="258" r:id="rId2"/>
    <p:sldId id="260" r:id="rId3"/>
    <p:sldId id="259" r:id="rId4"/>
    <p:sldId id="257" r:id="rId5"/>
    <p:sldId id="295" r:id="rId6"/>
    <p:sldId id="296" r:id="rId7"/>
    <p:sldId id="297" r:id="rId8"/>
    <p:sldId id="298" r:id="rId9"/>
    <p:sldId id="300" r:id="rId10"/>
    <p:sldId id="299" r:id="rId11"/>
    <p:sldId id="304" r:id="rId12"/>
    <p:sldId id="301" r:id="rId13"/>
    <p:sldId id="302" r:id="rId14"/>
    <p:sldId id="306" r:id="rId15"/>
    <p:sldId id="272"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05" r:id="rId29"/>
    <p:sldId id="265" r:id="rId30"/>
    <p:sldId id="266" r:id="rId31"/>
    <p:sldId id="261" r:id="rId32"/>
  </p:sldIdLst>
  <p:sldSz cx="9144000" cy="5143500" type="screen16x9"/>
  <p:notesSz cx="6858000" cy="9144000"/>
  <p:embeddedFontLst>
    <p:embeddedFont>
      <p:font typeface="Averia Libre"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Work Sans" panose="020B0604020202020204" charset="0"/>
      <p:regular r:id="rId42"/>
      <p:bold r:id="rId43"/>
      <p:italic r:id="rId44"/>
      <p:boldItalic r:id="rId45"/>
    </p:embeddedFont>
    <p:embeddedFont>
      <p:font typeface="Work Sans Regular"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DD6C84-8DDF-46C9-ABAC-F74212CD6197}">
  <a:tblStyle styleId="{87DD6C84-8DDF-46C9-ABAC-F74212CD61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100B87-EBC8-4998-B6D6-EB5529FC661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693656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3270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35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65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9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43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11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102353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565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570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43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95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54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66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425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43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81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30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2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18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37200" y="1354750"/>
            <a:ext cx="72696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4" name="Google Shape;24;p3"/>
          <p:cNvSpPr txBox="1">
            <a:spLocks noGrp="1"/>
          </p:cNvSpPr>
          <p:nvPr>
            <p:ph type="subTitle" idx="1"/>
          </p:nvPr>
        </p:nvSpPr>
        <p:spPr>
          <a:xfrm>
            <a:off x="937200" y="2611454"/>
            <a:ext cx="72696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grpSp>
        <p:nvGrpSpPr>
          <p:cNvPr id="25" name="Google Shape;25;p3"/>
          <p:cNvGrpSpPr/>
          <p:nvPr/>
        </p:nvGrpSpPr>
        <p:grpSpPr>
          <a:xfrm>
            <a:off x="0" y="2227613"/>
            <a:ext cx="9144007" cy="2921226"/>
            <a:chOff x="0" y="2227613"/>
            <a:chExt cx="9144007" cy="2921226"/>
          </a:xfrm>
        </p:grpSpPr>
        <p:sp>
          <p:nvSpPr>
            <p:cNvPr id="26" name="Google Shape;26;p3"/>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4"/>
            </a:gs>
            <a:gs pos="100000">
              <a:schemeClr val="accent5"/>
            </a:gs>
          </a:gsLst>
          <a:lin ang="5400700" scaled="0"/>
        </a:gradFill>
        <a:effectLst/>
      </p:bgPr>
    </p:bg>
    <p:spTree>
      <p:nvGrpSpPr>
        <p:cNvPr id="1" name="Shape 35"/>
        <p:cNvGrpSpPr/>
        <p:nvPr/>
      </p:nvGrpSpPr>
      <p:grpSpPr>
        <a:xfrm>
          <a:off x="0" y="0"/>
          <a:ext cx="0" cy="0"/>
          <a:chOff x="0" y="0"/>
          <a:chExt cx="0" cy="0"/>
        </a:xfrm>
      </p:grpSpPr>
      <p:sp>
        <p:nvSpPr>
          <p:cNvPr id="36" name="Google Shape;36;p4"/>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txBox="1">
            <a:spLocks noGrp="1"/>
          </p:cNvSpPr>
          <p:nvPr>
            <p:ph type="body" idx="1"/>
          </p:nvPr>
        </p:nvSpPr>
        <p:spPr>
          <a:xfrm>
            <a:off x="937200" y="1857000"/>
            <a:ext cx="72696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Clr>
                <a:schemeClr val="lt1"/>
              </a:buClr>
              <a:buSzPts val="3000"/>
              <a:buChar char="🐠"/>
              <a:defRPr sz="3000">
                <a:solidFill>
                  <a:schemeClr val="lt1"/>
                </a:solidFill>
              </a:defRPr>
            </a:lvl1pPr>
            <a:lvl2pPr marL="914400" lvl="1" indent="-419100" algn="ctr" rtl="0">
              <a:spcBef>
                <a:spcPts val="0"/>
              </a:spcBef>
              <a:spcAft>
                <a:spcPts val="0"/>
              </a:spcAft>
              <a:buClr>
                <a:schemeClr val="lt1"/>
              </a:buClr>
              <a:buSzPts val="3000"/>
              <a:buChar char="🐬"/>
              <a:defRPr sz="3000">
                <a:solidFill>
                  <a:schemeClr val="lt1"/>
                </a:solidFill>
              </a:defRPr>
            </a:lvl2pPr>
            <a:lvl3pPr marL="1371600" lvl="2" indent="-419100" algn="ctr" rtl="0">
              <a:spcBef>
                <a:spcPts val="0"/>
              </a:spcBef>
              <a:spcAft>
                <a:spcPts val="0"/>
              </a:spcAft>
              <a:buClr>
                <a:schemeClr val="lt1"/>
              </a:buClr>
              <a:buSzPts val="3000"/>
              <a:buChar char="🐟"/>
              <a:defRPr sz="3000">
                <a:solidFill>
                  <a:schemeClr val="lt1"/>
                </a:solidFill>
              </a:defRPr>
            </a:lvl3pPr>
            <a:lvl4pPr marL="1828800" lvl="3" indent="-419100" algn="ctr" rtl="0">
              <a:spcBef>
                <a:spcPts val="0"/>
              </a:spcBef>
              <a:spcAft>
                <a:spcPts val="0"/>
              </a:spcAft>
              <a:buClr>
                <a:schemeClr val="lt1"/>
              </a:buClr>
              <a:buSzPts val="3000"/>
              <a:buChar char="🐡"/>
              <a:defRPr sz="3000">
                <a:solidFill>
                  <a:schemeClr val="lt1"/>
                </a:solidFill>
              </a:defRPr>
            </a:lvl4pPr>
            <a:lvl5pPr marL="2286000" lvl="4" indent="-419100" algn="ctr" rtl="0">
              <a:spcBef>
                <a:spcPts val="0"/>
              </a:spcBef>
              <a:spcAft>
                <a:spcPts val="0"/>
              </a:spcAft>
              <a:buClr>
                <a:schemeClr val="lt1"/>
              </a:buClr>
              <a:buSzPts val="3000"/>
              <a:buChar char="🐋"/>
              <a:defRPr sz="3000">
                <a:solidFill>
                  <a:schemeClr val="lt1"/>
                </a:solidFill>
              </a:defRPr>
            </a:lvl5pPr>
            <a:lvl6pPr marL="2743200" lvl="5" indent="-419100" algn="ctr" rtl="0">
              <a:spcBef>
                <a:spcPts val="0"/>
              </a:spcBef>
              <a:spcAft>
                <a:spcPts val="0"/>
              </a:spcAft>
              <a:buClr>
                <a:schemeClr val="lt1"/>
              </a:buClr>
              <a:buSzPts val="3000"/>
              <a:buChar char="■"/>
              <a:defRPr sz="3000">
                <a:solidFill>
                  <a:schemeClr val="lt1"/>
                </a:solidFill>
              </a:defRPr>
            </a:lvl6pPr>
            <a:lvl7pPr marL="3200400" lvl="6" indent="-419100" algn="ctr" rtl="0">
              <a:spcBef>
                <a:spcPts val="0"/>
              </a:spcBef>
              <a:spcAft>
                <a:spcPts val="0"/>
              </a:spcAft>
              <a:buClr>
                <a:schemeClr val="lt1"/>
              </a:buClr>
              <a:buSzPts val="3000"/>
              <a:buChar char="●"/>
              <a:defRPr sz="3000">
                <a:solidFill>
                  <a:schemeClr val="lt1"/>
                </a:solidFill>
              </a:defRPr>
            </a:lvl7pPr>
            <a:lvl8pPr marL="3657600" lvl="7" indent="-419100" algn="ctr" rtl="0">
              <a:spcBef>
                <a:spcPts val="0"/>
              </a:spcBef>
              <a:spcAft>
                <a:spcPts val="0"/>
              </a:spcAft>
              <a:buClr>
                <a:schemeClr val="lt1"/>
              </a:buClr>
              <a:buSzPts val="3000"/>
              <a:buChar char="○"/>
              <a:defRPr sz="3000">
                <a:solidFill>
                  <a:schemeClr val="lt1"/>
                </a:solidFill>
              </a:defRPr>
            </a:lvl8pPr>
            <a:lvl9pPr marL="4114800" lvl="8" indent="-419100" algn="ctr" rtl="0">
              <a:spcBef>
                <a:spcPts val="0"/>
              </a:spcBef>
              <a:spcAft>
                <a:spcPts val="0"/>
              </a:spcAft>
              <a:buClr>
                <a:schemeClr val="lt1"/>
              </a:buClr>
              <a:buSzPts val="3000"/>
              <a:buChar char="■"/>
              <a:defRPr sz="3000">
                <a:solidFill>
                  <a:schemeClr val="lt1"/>
                </a:solidFill>
              </a:defRPr>
            </a:lvl9pPr>
          </a:lstStyle>
          <a:p>
            <a:endParaRPr/>
          </a:p>
        </p:txBody>
      </p:sp>
      <p:sp>
        <p:nvSpPr>
          <p:cNvPr id="46" name="Google Shape;46;p4"/>
          <p:cNvSpPr txBox="1"/>
          <p:nvPr/>
        </p:nvSpPr>
        <p:spPr>
          <a:xfrm>
            <a:off x="3593400" y="3241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Averia Libre"/>
                <a:ea typeface="Averia Libre"/>
                <a:cs typeface="Averia Libre"/>
                <a:sym typeface="Averia Libre"/>
              </a:rPr>
              <a:t>“</a:t>
            </a:r>
            <a:endParaRPr sz="7200">
              <a:solidFill>
                <a:schemeClr val="lt1"/>
              </a:solidFill>
              <a:latin typeface="Averia Libre"/>
              <a:ea typeface="Averia Libre"/>
              <a:cs typeface="Averia Libre"/>
              <a:sym typeface="Averia Libre"/>
            </a:endParaRPr>
          </a:p>
        </p:txBody>
      </p:sp>
      <p:sp>
        <p:nvSpPr>
          <p:cNvPr id="47" name="Google Shape;47;p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0" name="Google Shape;50;p5"/>
          <p:cNvSpPr txBox="1">
            <a:spLocks noGrp="1"/>
          </p:cNvSpPr>
          <p:nvPr>
            <p:ph type="body" idx="1"/>
          </p:nvPr>
        </p:nvSpPr>
        <p:spPr>
          <a:xfrm>
            <a:off x="937200" y="1018131"/>
            <a:ext cx="7269600" cy="2813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1" name="Google Shape;51;p5"/>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52" name="Google Shape;52;p5"/>
          <p:cNvGrpSpPr/>
          <p:nvPr/>
        </p:nvGrpSpPr>
        <p:grpSpPr>
          <a:xfrm>
            <a:off x="0" y="2227613"/>
            <a:ext cx="9144007" cy="2921226"/>
            <a:chOff x="0" y="2227613"/>
            <a:chExt cx="9144007" cy="2921226"/>
          </a:xfrm>
        </p:grpSpPr>
        <p:sp>
          <p:nvSpPr>
            <p:cNvPr id="53" name="Google Shape;53;p5"/>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5"/>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5"/>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5"/>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5"/>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4" name="Google Shape;64;p6"/>
          <p:cNvSpPr txBox="1">
            <a:spLocks noGrp="1"/>
          </p:cNvSpPr>
          <p:nvPr>
            <p:ph type="body" idx="1"/>
          </p:nvPr>
        </p:nvSpPr>
        <p:spPr>
          <a:xfrm>
            <a:off x="937200" y="1018125"/>
            <a:ext cx="3454200" cy="2794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body" idx="2"/>
          </p:nvPr>
        </p:nvSpPr>
        <p:spPr>
          <a:xfrm>
            <a:off x="4752716" y="1018125"/>
            <a:ext cx="3454200" cy="2794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6" name="Google Shape;66;p6"/>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7" name="Google Shape;67;p6"/>
          <p:cNvGrpSpPr/>
          <p:nvPr/>
        </p:nvGrpSpPr>
        <p:grpSpPr>
          <a:xfrm>
            <a:off x="0" y="2227613"/>
            <a:ext cx="9144007" cy="2921226"/>
            <a:chOff x="0" y="2227613"/>
            <a:chExt cx="9144007" cy="2921226"/>
          </a:xfrm>
        </p:grpSpPr>
        <p:sp>
          <p:nvSpPr>
            <p:cNvPr id="68" name="Google Shape;68;p6"/>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6"/>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6"/>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6"/>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6"/>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6"/>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grpSp>
        <p:nvGrpSpPr>
          <p:cNvPr id="120" name="Google Shape;120;p10"/>
          <p:cNvGrpSpPr/>
          <p:nvPr/>
        </p:nvGrpSpPr>
        <p:grpSpPr>
          <a:xfrm>
            <a:off x="0" y="2227613"/>
            <a:ext cx="9144007" cy="2921226"/>
            <a:chOff x="0" y="2227613"/>
            <a:chExt cx="9144007" cy="2921226"/>
          </a:xfrm>
        </p:grpSpPr>
        <p:sp>
          <p:nvSpPr>
            <p:cNvPr id="121" name="Google Shape;121;p10"/>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0"/>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0"/>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0"/>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0"/>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0"/>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0"/>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0"/>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0"/>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0" name="Google Shape;130;p1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Silhouette">
  <p:cSld name="BLANK_1">
    <p:bg>
      <p:bgPr>
        <a:gradFill>
          <a:gsLst>
            <a:gs pos="0">
              <a:schemeClr val="accent3"/>
            </a:gs>
            <a:gs pos="100000">
              <a:schemeClr val="accent4"/>
            </a:gs>
          </a:gsLst>
          <a:lin ang="5400700" scaled="0"/>
        </a:gradFill>
        <a:effectLst/>
      </p:bgPr>
    </p:bg>
    <p:spTree>
      <p:nvGrpSpPr>
        <p:cNvPr id="1" name="Shape 131"/>
        <p:cNvGrpSpPr/>
        <p:nvPr/>
      </p:nvGrpSpPr>
      <p:grpSpPr>
        <a:xfrm>
          <a:off x="0" y="0"/>
          <a:ext cx="0" cy="0"/>
          <a:chOff x="0" y="0"/>
          <a:chExt cx="0" cy="0"/>
        </a:xfrm>
      </p:grpSpPr>
      <p:sp>
        <p:nvSpPr>
          <p:cNvPr id="132" name="Google Shape;132;p11"/>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379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1"/>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1"/>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1"/>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1"/>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1"/>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1"/>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1"/>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‹Nº›</a:t>
            </a:fld>
            <a:endParaRPr/>
          </a:p>
        </p:txBody>
      </p:sp>
      <p:sp>
        <p:nvSpPr>
          <p:cNvPr id="140" name="Google Shape;140;p11"/>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solidFill>
            <a:srgbClr val="00285F">
              <a:alpha val="379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1"/>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Minimal">
  <p:cSld name="BLANK_1_1">
    <p:bg>
      <p:bgPr>
        <a:gradFill>
          <a:gsLst>
            <a:gs pos="0">
              <a:schemeClr val="accent1"/>
            </a:gs>
            <a:gs pos="100000">
              <a:schemeClr val="accent2"/>
            </a:gs>
          </a:gsLst>
          <a:lin ang="5400700" scaled="0"/>
        </a:gradFill>
        <a:effectLst/>
      </p:bgPr>
    </p:bg>
    <p:spTree>
      <p:nvGrpSpPr>
        <p:cNvPr id="1" name="Shape 142"/>
        <p:cNvGrpSpPr/>
        <p:nvPr/>
      </p:nvGrpSpPr>
      <p:grpSpPr>
        <a:xfrm>
          <a:off x="0" y="0"/>
          <a:ext cx="0" cy="0"/>
          <a:chOff x="0" y="0"/>
          <a:chExt cx="0" cy="0"/>
        </a:xfrm>
      </p:grpSpPr>
      <p:sp>
        <p:nvSpPr>
          <p:cNvPr id="143" name="Google Shape;143;p12"/>
          <p:cNvSpPr/>
          <p:nvPr/>
        </p:nvSpPr>
        <p:spPr>
          <a:xfrm>
            <a:off x="0" y="44244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0" y="42596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4769" y="37303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147" name="Google Shape;147;p12"/>
          <p:cNvSpPr/>
          <p:nvPr/>
        </p:nvSpPr>
        <p:spPr>
          <a:xfrm>
            <a:off x="0" y="42807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173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5400012" scaled="0"/>
        </a:gra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9">
            <a:alphaModFix amt="30000"/>
          </a:blip>
          <a:srcRect t="238" b="248"/>
          <a:stretch/>
        </p:blipFill>
        <p:spPr>
          <a:xfrm>
            <a:off x="-6" y="0"/>
            <a:ext cx="9143996" cy="4712309"/>
          </a:xfrm>
          <a:prstGeom prst="rect">
            <a:avLst/>
          </a:prstGeom>
          <a:noFill/>
          <a:ln>
            <a:noFill/>
          </a:ln>
        </p:spPr>
      </p:pic>
      <p:sp>
        <p:nvSpPr>
          <p:cNvPr id="7" name="Google Shape;7;p1"/>
          <p:cNvSpPr txBox="1">
            <a:spLocks noGrp="1"/>
          </p:cNvSpPr>
          <p:nvPr>
            <p:ph type="title"/>
          </p:nvPr>
        </p:nvSpPr>
        <p:spPr>
          <a:xfrm>
            <a:off x="937200" y="267300"/>
            <a:ext cx="7269600"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lvl1pPr lvl="0"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1pPr>
            <a:lvl2pPr lvl="1"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2pPr>
            <a:lvl3pPr lvl="2"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3pPr>
            <a:lvl4pPr lvl="3"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4pPr>
            <a:lvl5pPr lvl="4"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5pPr>
            <a:lvl6pPr lvl="5"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6pPr>
            <a:lvl7pPr lvl="6"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7pPr>
            <a:lvl8pPr lvl="7"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8pPr>
            <a:lvl9pPr lvl="8"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9pPr>
          </a:lstStyle>
          <a:p>
            <a:endParaRPr/>
          </a:p>
        </p:txBody>
      </p:sp>
      <p:sp>
        <p:nvSpPr>
          <p:cNvPr id="8" name="Google Shape;8;p1"/>
          <p:cNvSpPr txBox="1">
            <a:spLocks noGrp="1"/>
          </p:cNvSpPr>
          <p:nvPr>
            <p:ph type="body" idx="1"/>
          </p:nvPr>
        </p:nvSpPr>
        <p:spPr>
          <a:xfrm>
            <a:off x="937200" y="1018131"/>
            <a:ext cx="7269600" cy="281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1pPr>
            <a:lvl2pPr marL="914400" lvl="1"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rtl="0">
              <a:spcBef>
                <a:spcPts val="0"/>
              </a:spcBef>
              <a:spcAft>
                <a:spcPts val="0"/>
              </a:spcAft>
              <a:buClr>
                <a:schemeClr val="lt2"/>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rtl="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9" name="Google Shape;9;p1"/>
          <p:cNvSpPr txBox="1">
            <a:spLocks noGrp="1"/>
          </p:cNvSpPr>
          <p:nvPr>
            <p:ph type="sldNum" idx="12"/>
          </p:nvPr>
        </p:nvSpPr>
        <p:spPr>
          <a:xfrm>
            <a:off x="4297650" y="0"/>
            <a:ext cx="548700" cy="305400"/>
          </a:xfrm>
          <a:prstGeom prst="rect">
            <a:avLst/>
          </a:prstGeom>
          <a:noFill/>
          <a:ln>
            <a:noFill/>
          </a:ln>
        </p:spPr>
        <p:txBody>
          <a:bodyPr spcFirstLastPara="1" wrap="square" lIns="0" tIns="0" rIns="0" bIns="0" anchor="ctr" anchorCtr="0">
            <a:noAutofit/>
          </a:bodyPr>
          <a:lstStyle>
            <a:lvl1pPr lvl="0" algn="ctr" rtl="0">
              <a:buNone/>
              <a:defRPr sz="1100">
                <a:solidFill>
                  <a:schemeClr val="accent3"/>
                </a:solidFill>
                <a:latin typeface="Work Sans Regular"/>
                <a:ea typeface="Work Sans Regular"/>
                <a:cs typeface="Work Sans Regular"/>
                <a:sym typeface="Work Sans Regular"/>
              </a:defRPr>
            </a:lvl1pPr>
            <a:lvl2pPr lvl="1" algn="ctr" rtl="0">
              <a:buNone/>
              <a:defRPr sz="1100">
                <a:solidFill>
                  <a:schemeClr val="accent3"/>
                </a:solidFill>
                <a:latin typeface="Work Sans Regular"/>
                <a:ea typeface="Work Sans Regular"/>
                <a:cs typeface="Work Sans Regular"/>
                <a:sym typeface="Work Sans Regular"/>
              </a:defRPr>
            </a:lvl2pPr>
            <a:lvl3pPr lvl="2" algn="ctr" rtl="0">
              <a:buNone/>
              <a:defRPr sz="1100">
                <a:solidFill>
                  <a:schemeClr val="accent3"/>
                </a:solidFill>
                <a:latin typeface="Work Sans Regular"/>
                <a:ea typeface="Work Sans Regular"/>
                <a:cs typeface="Work Sans Regular"/>
                <a:sym typeface="Work Sans Regular"/>
              </a:defRPr>
            </a:lvl3pPr>
            <a:lvl4pPr lvl="3" algn="ctr" rtl="0">
              <a:buNone/>
              <a:defRPr sz="1100">
                <a:solidFill>
                  <a:schemeClr val="accent3"/>
                </a:solidFill>
                <a:latin typeface="Work Sans Regular"/>
                <a:ea typeface="Work Sans Regular"/>
                <a:cs typeface="Work Sans Regular"/>
                <a:sym typeface="Work Sans Regular"/>
              </a:defRPr>
            </a:lvl4pPr>
            <a:lvl5pPr lvl="4" algn="ctr" rtl="0">
              <a:buNone/>
              <a:defRPr sz="1100">
                <a:solidFill>
                  <a:schemeClr val="accent3"/>
                </a:solidFill>
                <a:latin typeface="Work Sans Regular"/>
                <a:ea typeface="Work Sans Regular"/>
                <a:cs typeface="Work Sans Regular"/>
                <a:sym typeface="Work Sans Regular"/>
              </a:defRPr>
            </a:lvl5pPr>
            <a:lvl6pPr lvl="5" algn="ctr" rtl="0">
              <a:buNone/>
              <a:defRPr sz="1100">
                <a:solidFill>
                  <a:schemeClr val="accent3"/>
                </a:solidFill>
                <a:latin typeface="Work Sans Regular"/>
                <a:ea typeface="Work Sans Regular"/>
                <a:cs typeface="Work Sans Regular"/>
                <a:sym typeface="Work Sans Regular"/>
              </a:defRPr>
            </a:lvl6pPr>
            <a:lvl7pPr lvl="6" algn="ctr" rtl="0">
              <a:buNone/>
              <a:defRPr sz="1100">
                <a:solidFill>
                  <a:schemeClr val="accent3"/>
                </a:solidFill>
                <a:latin typeface="Work Sans Regular"/>
                <a:ea typeface="Work Sans Regular"/>
                <a:cs typeface="Work Sans Regular"/>
                <a:sym typeface="Work Sans Regular"/>
              </a:defRPr>
            </a:lvl7pPr>
            <a:lvl8pPr lvl="7" algn="ctr" rtl="0">
              <a:buNone/>
              <a:defRPr sz="1100">
                <a:solidFill>
                  <a:schemeClr val="accent3"/>
                </a:solidFill>
                <a:latin typeface="Work Sans Regular"/>
                <a:ea typeface="Work Sans Regular"/>
                <a:cs typeface="Work Sans Regular"/>
                <a:sym typeface="Work Sans Regular"/>
              </a:defRPr>
            </a:lvl8pPr>
            <a:lvl9pPr lvl="8" algn="ctr" rtl="0">
              <a:buNone/>
              <a:defRPr sz="1100">
                <a:solidFill>
                  <a:schemeClr val="accent3"/>
                </a:solidFill>
                <a:latin typeface="Work Sans Regular"/>
                <a:ea typeface="Work Sans Regular"/>
                <a:cs typeface="Work Sans Regular"/>
                <a:sym typeface="Work Sans Regular"/>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file:///C:\Users\Moshe%20Ben%20Abraham\Desktop\Dialnet-LaTerapiaConPasmaMarino-4989312.pdf" TargetMode="External"/><Relationship Id="rId3" Type="http://schemas.openxmlformats.org/officeDocument/2006/relationships/hyperlink" Target="https://www.google.com/search?q=QUE+ES+CIENCIA&amp;rlz=1C1JZAP_esCO824CO824&amp;oq=QUE+ES+CIENCIA&amp;aqs=chrome..69i57.2957j0j15&amp;sourceid=chrome&amp;ie=UTF-8" TargetMode="External"/><Relationship Id="rId7" Type="http://schemas.openxmlformats.org/officeDocument/2006/relationships/hyperlink" Target="https://www.plasma-marin.com/es/content/6-que-es-el-plasma-marino"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etherma.es/que-es-el-agua-marina/" TargetMode="External"/><Relationship Id="rId5" Type="http://schemas.openxmlformats.org/officeDocument/2006/relationships/hyperlink" Target="https://www.lavozdegalicia.es/noticia/lavozdelaescuela/2013/06/11/oceano-importante-vida-personas-/00031370980185339644808.htm" TargetMode="External"/><Relationship Id="rId4" Type="http://schemas.openxmlformats.org/officeDocument/2006/relationships/hyperlink" Target="https://oceana.org/sites/default/files/reports/oceanos_en_peligro.pdf" TargetMode="Externa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txBox="1">
            <a:spLocks noGrp="1"/>
          </p:cNvSpPr>
          <p:nvPr>
            <p:ph type="ctrTitle" idx="4294967295"/>
          </p:nvPr>
        </p:nvSpPr>
        <p:spPr>
          <a:xfrm>
            <a:off x="1275150" y="3083084"/>
            <a:ext cx="6593700" cy="354600"/>
          </a:xfrm>
          <a:prstGeom prst="rect">
            <a:avLst/>
          </a:prstGeom>
        </p:spPr>
        <p:txBody>
          <a:bodyPr spcFirstLastPara="1" wrap="square" lIns="0" tIns="0" rIns="0" bIns="0" anchor="b" anchorCtr="0">
            <a:noAutofit/>
          </a:bodyPr>
          <a:lstStyle/>
          <a:p>
            <a:pPr algn="ctr" defTabSz="914411"/>
            <a:r>
              <a:rPr lang="es-AR" altLang="es-AR" sz="2800" b="1" dirty="0" bmk="_Hlk164360760">
                <a:ea typeface="Times New Roman" panose="02020603050405020304" pitchFamily="18" charset="0"/>
                <a:cs typeface="Arial" panose="020B0604020202020204" pitchFamily="34" charset="0"/>
              </a:rPr>
              <a:t>DIPLOMADO</a:t>
            </a:r>
            <a:r>
              <a:rPr lang="es-AR" altLang="es-AR" sz="2800" b="1" dirty="0" bmk="_Hlk164360760">
                <a:solidFill>
                  <a:srgbClr val="3D3F95"/>
                </a:solidFill>
                <a:latin typeface="Calibri" panose="020F0502020204030204" pitchFamily="34" charset="0"/>
                <a:ea typeface="Times New Roman" panose="02020603050405020304" pitchFamily="18" charset="0"/>
                <a:cs typeface="Calibri" panose="020F0502020204030204" pitchFamily="34" charset="0"/>
              </a:rPr>
              <a:t> </a:t>
            </a:r>
            <a:r>
              <a:rPr lang="en-US" altLang="es-AR" sz="2800" b="1" dirty="0">
                <a:ea typeface="Times New Roman" panose="02020603050405020304" pitchFamily="18" charset="0"/>
                <a:cs typeface="Arial" panose="020B0604020202020204" pitchFamily="34" charset="0"/>
              </a:rPr>
              <a:t>CIENCIA Y ESENCIA MARINA 2024</a:t>
            </a:r>
            <a:endParaRPr lang="es-AR" altLang="es-AR" sz="2000" dirty="0">
              <a:ea typeface="Times New Roman" panose="02020603050405020304" pitchFamily="18" charset="0"/>
            </a:endParaRPr>
          </a:p>
        </p:txBody>
      </p:sp>
      <p:sp>
        <p:nvSpPr>
          <p:cNvPr id="169" name="Google Shape;169;p15"/>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a:t>
            </a:fld>
            <a:endParaRPr/>
          </a:p>
        </p:txBody>
      </p:sp>
      <p:grpSp>
        <p:nvGrpSpPr>
          <p:cNvPr id="3" name="Group 2">
            <a:extLst>
              <a:ext uri="{FF2B5EF4-FFF2-40B4-BE49-F238E27FC236}">
                <a16:creationId xmlns:a16="http://schemas.microsoft.com/office/drawing/2014/main" id="{DD6D1D89-1F6C-4D0F-B4AC-E4010B28BE85}"/>
              </a:ext>
            </a:extLst>
          </p:cNvPr>
          <p:cNvGrpSpPr>
            <a:grpSpLocks/>
          </p:cNvGrpSpPr>
          <p:nvPr/>
        </p:nvGrpSpPr>
        <p:grpSpPr bwMode="auto">
          <a:xfrm>
            <a:off x="3696025" y="701626"/>
            <a:ext cx="1751949" cy="1712961"/>
            <a:chOff x="9338" y="1116"/>
            <a:chExt cx="1639" cy="1604"/>
          </a:xfrm>
        </p:grpSpPr>
        <p:sp>
          <p:nvSpPr>
            <p:cNvPr id="4" name="Freeform 4">
              <a:extLst>
                <a:ext uri="{FF2B5EF4-FFF2-40B4-BE49-F238E27FC236}">
                  <a16:creationId xmlns:a16="http://schemas.microsoft.com/office/drawing/2014/main" id="{1EA34EA3-6F55-4A57-8C11-68BAC389B5EC}"/>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 name="Freeform 5">
              <a:extLst>
                <a:ext uri="{FF2B5EF4-FFF2-40B4-BE49-F238E27FC236}">
                  <a16:creationId xmlns:a16="http://schemas.microsoft.com/office/drawing/2014/main" id="{82E9F40A-08EB-4FCD-BF55-FC3F1EC6CF5D}"/>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6">
              <a:extLst>
                <a:ext uri="{FF2B5EF4-FFF2-40B4-BE49-F238E27FC236}">
                  <a16:creationId xmlns:a16="http://schemas.microsoft.com/office/drawing/2014/main" id="{25232843-984C-40D1-896F-62FDC28F2F96}"/>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502E4B1D-3068-4D48-BE06-6853EDDE823A}"/>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535AD06C-4CC5-4E70-A0F3-3EECE0C221D0}"/>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3E0E8FFB-88D5-4A5C-A2AE-C6534F8911D7}"/>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FCC50247-8A27-4B4E-9BD2-D07107074128}"/>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1">
              <a:extLst>
                <a:ext uri="{FF2B5EF4-FFF2-40B4-BE49-F238E27FC236}">
                  <a16:creationId xmlns:a16="http://schemas.microsoft.com/office/drawing/2014/main" id="{AF962F5A-A422-4015-B375-6CA35DCD2BC6}"/>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2">
              <a:extLst>
                <a:ext uri="{FF2B5EF4-FFF2-40B4-BE49-F238E27FC236}">
                  <a16:creationId xmlns:a16="http://schemas.microsoft.com/office/drawing/2014/main" id="{D55133E7-7244-49B7-8DFF-D22EA144153A}"/>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3">
              <a:extLst>
                <a:ext uri="{FF2B5EF4-FFF2-40B4-BE49-F238E27FC236}">
                  <a16:creationId xmlns:a16="http://schemas.microsoft.com/office/drawing/2014/main" id="{17F45BF6-DD60-43DA-B731-AAA4AA5F2136}"/>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4">
              <a:extLst>
                <a:ext uri="{FF2B5EF4-FFF2-40B4-BE49-F238E27FC236}">
                  <a16:creationId xmlns:a16="http://schemas.microsoft.com/office/drawing/2014/main" id="{33BC212F-699F-4A6E-96AA-1A12C4BD81EB}"/>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5">
              <a:extLst>
                <a:ext uri="{FF2B5EF4-FFF2-40B4-BE49-F238E27FC236}">
                  <a16:creationId xmlns:a16="http://schemas.microsoft.com/office/drawing/2014/main" id="{3F109D08-1468-4733-8842-C24C044F5466}"/>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6">
              <a:extLst>
                <a:ext uri="{FF2B5EF4-FFF2-40B4-BE49-F238E27FC236}">
                  <a16:creationId xmlns:a16="http://schemas.microsoft.com/office/drawing/2014/main" id="{EC379AAA-2689-4AA7-8F09-7CF8BADE74A9}"/>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7">
              <a:extLst>
                <a:ext uri="{FF2B5EF4-FFF2-40B4-BE49-F238E27FC236}">
                  <a16:creationId xmlns:a16="http://schemas.microsoft.com/office/drawing/2014/main" id="{4E18622E-AF9D-4E4D-8BDF-CFE175C82370}"/>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8">
              <a:extLst>
                <a:ext uri="{FF2B5EF4-FFF2-40B4-BE49-F238E27FC236}">
                  <a16:creationId xmlns:a16="http://schemas.microsoft.com/office/drawing/2014/main" id="{E66CDD2C-80E1-4C3A-AC7C-19C8E160668A}"/>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9">
              <a:extLst>
                <a:ext uri="{FF2B5EF4-FFF2-40B4-BE49-F238E27FC236}">
                  <a16:creationId xmlns:a16="http://schemas.microsoft.com/office/drawing/2014/main" id="{4BF04252-1770-4566-90DD-8AE2333A17D8}"/>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20">
              <a:extLst>
                <a:ext uri="{FF2B5EF4-FFF2-40B4-BE49-F238E27FC236}">
                  <a16:creationId xmlns:a16="http://schemas.microsoft.com/office/drawing/2014/main" id="{5719F4E8-7C98-474C-A316-B07D677F9D2D}"/>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1">
              <a:extLst>
                <a:ext uri="{FF2B5EF4-FFF2-40B4-BE49-F238E27FC236}">
                  <a16:creationId xmlns:a16="http://schemas.microsoft.com/office/drawing/2014/main" id="{15067DED-722A-42B1-B3E5-6924DAB42C49}"/>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2">
              <a:extLst>
                <a:ext uri="{FF2B5EF4-FFF2-40B4-BE49-F238E27FC236}">
                  <a16:creationId xmlns:a16="http://schemas.microsoft.com/office/drawing/2014/main" id="{6DCFC56E-4163-4885-BA0C-175F4FB97019}"/>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3">
              <a:extLst>
                <a:ext uri="{FF2B5EF4-FFF2-40B4-BE49-F238E27FC236}">
                  <a16:creationId xmlns:a16="http://schemas.microsoft.com/office/drawing/2014/main" id="{A13ED4FB-57D7-4B78-99DF-FF058A76D2B2}"/>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4">
              <a:extLst>
                <a:ext uri="{FF2B5EF4-FFF2-40B4-BE49-F238E27FC236}">
                  <a16:creationId xmlns:a16="http://schemas.microsoft.com/office/drawing/2014/main" id="{4EB0F19B-F751-40FE-8C65-20173F0025B1}"/>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5">
              <a:extLst>
                <a:ext uri="{FF2B5EF4-FFF2-40B4-BE49-F238E27FC236}">
                  <a16:creationId xmlns:a16="http://schemas.microsoft.com/office/drawing/2014/main" id="{4BE4B297-21B6-468C-834E-C81A299FAD6F}"/>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6">
              <a:extLst>
                <a:ext uri="{FF2B5EF4-FFF2-40B4-BE49-F238E27FC236}">
                  <a16:creationId xmlns:a16="http://schemas.microsoft.com/office/drawing/2014/main" id="{7E39A3C7-7C62-40B4-A688-79663D95FF73}"/>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7">
              <a:extLst>
                <a:ext uri="{FF2B5EF4-FFF2-40B4-BE49-F238E27FC236}">
                  <a16:creationId xmlns:a16="http://schemas.microsoft.com/office/drawing/2014/main" id="{75029CCE-01B6-46D1-BB9F-CA399DDBFA42}"/>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8">
              <a:extLst>
                <a:ext uri="{FF2B5EF4-FFF2-40B4-BE49-F238E27FC236}">
                  <a16:creationId xmlns:a16="http://schemas.microsoft.com/office/drawing/2014/main" id="{CDFEDC6A-BF48-4821-9E44-D386B504B92B}"/>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9">
              <a:extLst>
                <a:ext uri="{FF2B5EF4-FFF2-40B4-BE49-F238E27FC236}">
                  <a16:creationId xmlns:a16="http://schemas.microsoft.com/office/drawing/2014/main" id="{27658190-2149-4DE4-BCE3-0F9B4A392379}"/>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30">
              <a:extLst>
                <a:ext uri="{FF2B5EF4-FFF2-40B4-BE49-F238E27FC236}">
                  <a16:creationId xmlns:a16="http://schemas.microsoft.com/office/drawing/2014/main" id="{5C6E9065-1499-47B2-B30B-551538DB39F6}"/>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1">
              <a:extLst>
                <a:ext uri="{FF2B5EF4-FFF2-40B4-BE49-F238E27FC236}">
                  <a16:creationId xmlns:a16="http://schemas.microsoft.com/office/drawing/2014/main" id="{939F4D56-F3FB-4813-975E-4E48DA518ED8}"/>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4" name="Freeform 32">
              <a:extLst>
                <a:ext uri="{FF2B5EF4-FFF2-40B4-BE49-F238E27FC236}">
                  <a16:creationId xmlns:a16="http://schemas.microsoft.com/office/drawing/2014/main" id="{849ACB80-B648-488F-A2DA-DB1E7E3F26F1}"/>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5" name="Freeform 33">
              <a:extLst>
                <a:ext uri="{FF2B5EF4-FFF2-40B4-BE49-F238E27FC236}">
                  <a16:creationId xmlns:a16="http://schemas.microsoft.com/office/drawing/2014/main" id="{F325D495-7F68-43FD-AF22-CFCAC0D0381B}"/>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6" name="Freeform 34">
              <a:extLst>
                <a:ext uri="{FF2B5EF4-FFF2-40B4-BE49-F238E27FC236}">
                  <a16:creationId xmlns:a16="http://schemas.microsoft.com/office/drawing/2014/main" id="{2D2B6E4F-1C8C-4908-83A3-EC1017E2D1DD}"/>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8" name="Freeform 35">
              <a:extLst>
                <a:ext uri="{FF2B5EF4-FFF2-40B4-BE49-F238E27FC236}">
                  <a16:creationId xmlns:a16="http://schemas.microsoft.com/office/drawing/2014/main" id="{651E1339-DCA7-4A41-8F61-0D4931BCFBBD}"/>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9" name="Freeform 36">
              <a:extLst>
                <a:ext uri="{FF2B5EF4-FFF2-40B4-BE49-F238E27FC236}">
                  <a16:creationId xmlns:a16="http://schemas.microsoft.com/office/drawing/2014/main" id="{C89635C0-BDBB-445D-B8C8-F60ECBBCBFA7}"/>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0" name="Freeform 37">
              <a:extLst>
                <a:ext uri="{FF2B5EF4-FFF2-40B4-BE49-F238E27FC236}">
                  <a16:creationId xmlns:a16="http://schemas.microsoft.com/office/drawing/2014/main" id="{C4305F62-3645-4A62-88E1-DF7921972E7D}"/>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1" name="Freeform 38">
              <a:extLst>
                <a:ext uri="{FF2B5EF4-FFF2-40B4-BE49-F238E27FC236}">
                  <a16:creationId xmlns:a16="http://schemas.microsoft.com/office/drawing/2014/main" id="{6731572D-19C1-403A-B201-BDAB5DF4795A}"/>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2" name="Freeform 39">
              <a:extLst>
                <a:ext uri="{FF2B5EF4-FFF2-40B4-BE49-F238E27FC236}">
                  <a16:creationId xmlns:a16="http://schemas.microsoft.com/office/drawing/2014/main" id="{4EB05458-0F04-4D7E-9165-6DA09CC2CC33}"/>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064" name="Picture 40">
              <a:extLst>
                <a:ext uri="{FF2B5EF4-FFF2-40B4-BE49-F238E27FC236}">
                  <a16:creationId xmlns:a16="http://schemas.microsoft.com/office/drawing/2014/main" id="{7C4703D2-A336-498E-AB3E-E049C2709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41">
              <a:extLst>
                <a:ext uri="{FF2B5EF4-FFF2-40B4-BE49-F238E27FC236}">
                  <a16:creationId xmlns:a16="http://schemas.microsoft.com/office/drawing/2014/main" id="{E32A2A54-FA9C-41FE-B2E1-59391B9A63E3}"/>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4" name="Freeform 42">
              <a:extLst>
                <a:ext uri="{FF2B5EF4-FFF2-40B4-BE49-F238E27FC236}">
                  <a16:creationId xmlns:a16="http://schemas.microsoft.com/office/drawing/2014/main" id="{782456AC-4383-4E78-90D5-F2CA45B4906C}"/>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5" name="Freeform 43">
              <a:extLst>
                <a:ext uri="{FF2B5EF4-FFF2-40B4-BE49-F238E27FC236}">
                  <a16:creationId xmlns:a16="http://schemas.microsoft.com/office/drawing/2014/main" id="{69E2C75E-5E52-4135-BB22-4D30BF24251C}"/>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6" name="Freeform 44">
              <a:extLst>
                <a:ext uri="{FF2B5EF4-FFF2-40B4-BE49-F238E27FC236}">
                  <a16:creationId xmlns:a16="http://schemas.microsoft.com/office/drawing/2014/main" id="{3713726D-0BD1-4D92-A623-B8B10E0033E1}"/>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7" name="Freeform 45">
              <a:extLst>
                <a:ext uri="{FF2B5EF4-FFF2-40B4-BE49-F238E27FC236}">
                  <a16:creationId xmlns:a16="http://schemas.microsoft.com/office/drawing/2014/main" id="{E83AA490-7272-420A-82FA-E761449AAF00}"/>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8" name="Freeform 46">
              <a:extLst>
                <a:ext uri="{FF2B5EF4-FFF2-40B4-BE49-F238E27FC236}">
                  <a16:creationId xmlns:a16="http://schemas.microsoft.com/office/drawing/2014/main" id="{E205C374-ED26-47A8-A8DD-F5DD16293804}"/>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9" name="Freeform 47">
              <a:extLst>
                <a:ext uri="{FF2B5EF4-FFF2-40B4-BE49-F238E27FC236}">
                  <a16:creationId xmlns:a16="http://schemas.microsoft.com/office/drawing/2014/main" id="{0D109899-38FE-45E9-97F5-BE95F7C2CA66}"/>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0" name="Freeform 48">
              <a:extLst>
                <a:ext uri="{FF2B5EF4-FFF2-40B4-BE49-F238E27FC236}">
                  <a16:creationId xmlns:a16="http://schemas.microsoft.com/office/drawing/2014/main" id="{9C1AB2D6-0B5C-4B3F-9A25-B77329A4AB5A}"/>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1" name="Freeform 49">
              <a:extLst>
                <a:ext uri="{FF2B5EF4-FFF2-40B4-BE49-F238E27FC236}">
                  <a16:creationId xmlns:a16="http://schemas.microsoft.com/office/drawing/2014/main" id="{98BFBAE9-0E8B-4045-90A6-6CF0DFE978EC}"/>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2" name="Freeform 50">
              <a:extLst>
                <a:ext uri="{FF2B5EF4-FFF2-40B4-BE49-F238E27FC236}">
                  <a16:creationId xmlns:a16="http://schemas.microsoft.com/office/drawing/2014/main" id="{66BB037C-4B9D-457A-BCD4-391764FFED28}"/>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3" name="Freeform 51">
              <a:extLst>
                <a:ext uri="{FF2B5EF4-FFF2-40B4-BE49-F238E27FC236}">
                  <a16:creationId xmlns:a16="http://schemas.microsoft.com/office/drawing/2014/main" id="{023A2F0A-2E28-4B5A-BCA4-6EC01151F8C1}"/>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4" name="Freeform 52">
              <a:extLst>
                <a:ext uri="{FF2B5EF4-FFF2-40B4-BE49-F238E27FC236}">
                  <a16:creationId xmlns:a16="http://schemas.microsoft.com/office/drawing/2014/main" id="{8B7F68A9-1A89-462A-AA39-9CD674B48247}"/>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5" name="Freeform 53">
              <a:extLst>
                <a:ext uri="{FF2B5EF4-FFF2-40B4-BE49-F238E27FC236}">
                  <a16:creationId xmlns:a16="http://schemas.microsoft.com/office/drawing/2014/main" id="{3BE916E8-D68E-4F02-8838-5368FAEB69BB}"/>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6" name="Freeform 54">
              <a:extLst>
                <a:ext uri="{FF2B5EF4-FFF2-40B4-BE49-F238E27FC236}">
                  <a16:creationId xmlns:a16="http://schemas.microsoft.com/office/drawing/2014/main" id="{F9268A42-E9D1-40B5-9A76-24534BDC91DD}"/>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7" name="Freeform 55">
              <a:extLst>
                <a:ext uri="{FF2B5EF4-FFF2-40B4-BE49-F238E27FC236}">
                  <a16:creationId xmlns:a16="http://schemas.microsoft.com/office/drawing/2014/main" id="{505543E5-13B8-41B2-9C2E-26C7B667F20A}"/>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8" name="Freeform 56">
              <a:extLst>
                <a:ext uri="{FF2B5EF4-FFF2-40B4-BE49-F238E27FC236}">
                  <a16:creationId xmlns:a16="http://schemas.microsoft.com/office/drawing/2014/main" id="{4E591EDD-4662-430E-B8D1-C954DAF1C0AD}"/>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9" name="Freeform 57">
              <a:extLst>
                <a:ext uri="{FF2B5EF4-FFF2-40B4-BE49-F238E27FC236}">
                  <a16:creationId xmlns:a16="http://schemas.microsoft.com/office/drawing/2014/main" id="{B30A5103-5895-44DE-BC6A-1AE2AC63DEB6}"/>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0" name="Freeform 58">
              <a:extLst>
                <a:ext uri="{FF2B5EF4-FFF2-40B4-BE49-F238E27FC236}">
                  <a16:creationId xmlns:a16="http://schemas.microsoft.com/office/drawing/2014/main" id="{96F2141B-EEEF-42BC-9A99-005C9CBB549A}"/>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1" name="Freeform 59">
              <a:extLst>
                <a:ext uri="{FF2B5EF4-FFF2-40B4-BE49-F238E27FC236}">
                  <a16:creationId xmlns:a16="http://schemas.microsoft.com/office/drawing/2014/main" id="{C1F6D2C2-C335-4CA0-82F5-C3BABFF646B2}"/>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2" name="Freeform 60">
              <a:extLst>
                <a:ext uri="{FF2B5EF4-FFF2-40B4-BE49-F238E27FC236}">
                  <a16:creationId xmlns:a16="http://schemas.microsoft.com/office/drawing/2014/main" id="{3CD6AEAB-020D-464B-80A8-9D3D1720C78F}"/>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3" name="Freeform 61">
              <a:extLst>
                <a:ext uri="{FF2B5EF4-FFF2-40B4-BE49-F238E27FC236}">
                  <a16:creationId xmlns:a16="http://schemas.microsoft.com/office/drawing/2014/main" id="{EF2D62E1-285A-47E4-936E-D37B0F324B14}"/>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4" name="Freeform 62">
              <a:extLst>
                <a:ext uri="{FF2B5EF4-FFF2-40B4-BE49-F238E27FC236}">
                  <a16:creationId xmlns:a16="http://schemas.microsoft.com/office/drawing/2014/main" id="{E4F71154-0FEE-4CD0-9BDC-660C0ED35A49}"/>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5" name="Freeform 63">
              <a:extLst>
                <a:ext uri="{FF2B5EF4-FFF2-40B4-BE49-F238E27FC236}">
                  <a16:creationId xmlns:a16="http://schemas.microsoft.com/office/drawing/2014/main" id="{2458E2E8-DD55-46CA-8D51-93EEB872E334}"/>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0" name="Freeform 64">
              <a:extLst>
                <a:ext uri="{FF2B5EF4-FFF2-40B4-BE49-F238E27FC236}">
                  <a16:creationId xmlns:a16="http://schemas.microsoft.com/office/drawing/2014/main" id="{436BAC23-0D15-451B-8BB0-FAE57855B327}"/>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1" name="Freeform 65">
              <a:extLst>
                <a:ext uri="{FF2B5EF4-FFF2-40B4-BE49-F238E27FC236}">
                  <a16:creationId xmlns:a16="http://schemas.microsoft.com/office/drawing/2014/main" id="{E18C94ED-4002-4A9C-9BA6-3E8CA7E99008}"/>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2" name="Freeform 66">
              <a:extLst>
                <a:ext uri="{FF2B5EF4-FFF2-40B4-BE49-F238E27FC236}">
                  <a16:creationId xmlns:a16="http://schemas.microsoft.com/office/drawing/2014/main" id="{709647BE-829C-4826-9DE0-534F6DEBAD22}"/>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3" name="Freeform 67">
              <a:extLst>
                <a:ext uri="{FF2B5EF4-FFF2-40B4-BE49-F238E27FC236}">
                  <a16:creationId xmlns:a16="http://schemas.microsoft.com/office/drawing/2014/main" id="{A168E6B0-1016-4745-BBF6-A74C45DD033A}"/>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4" name="Freeform 68">
              <a:extLst>
                <a:ext uri="{FF2B5EF4-FFF2-40B4-BE49-F238E27FC236}">
                  <a16:creationId xmlns:a16="http://schemas.microsoft.com/office/drawing/2014/main" id="{6AB4BF69-FDE4-470E-A52A-CFBEC51FEB44}"/>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5" name="Freeform 69">
              <a:extLst>
                <a:ext uri="{FF2B5EF4-FFF2-40B4-BE49-F238E27FC236}">
                  <a16:creationId xmlns:a16="http://schemas.microsoft.com/office/drawing/2014/main" id="{0C6000F3-5CB8-4732-BC61-5375D2E47327}"/>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7" name="Freeform 70">
              <a:extLst>
                <a:ext uri="{FF2B5EF4-FFF2-40B4-BE49-F238E27FC236}">
                  <a16:creationId xmlns:a16="http://schemas.microsoft.com/office/drawing/2014/main" id="{2D567A4B-E01F-4240-8052-1FF8CAAC6272}"/>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0" name="Freeform 71">
              <a:extLst>
                <a:ext uri="{FF2B5EF4-FFF2-40B4-BE49-F238E27FC236}">
                  <a16:creationId xmlns:a16="http://schemas.microsoft.com/office/drawing/2014/main" id="{B239EB22-47DF-4A2A-BB4A-268CC428D2FE}"/>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1" name="Freeform 72">
              <a:extLst>
                <a:ext uri="{FF2B5EF4-FFF2-40B4-BE49-F238E27FC236}">
                  <a16:creationId xmlns:a16="http://schemas.microsoft.com/office/drawing/2014/main" id="{00B77A4E-8EB3-433E-94F8-5BCD8218513D}"/>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2" name="Freeform 73">
              <a:extLst>
                <a:ext uri="{FF2B5EF4-FFF2-40B4-BE49-F238E27FC236}">
                  <a16:creationId xmlns:a16="http://schemas.microsoft.com/office/drawing/2014/main" id="{8CAC200D-517F-43D1-A39A-A77E1F38333F}"/>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ctrTitle"/>
          </p:nvPr>
        </p:nvSpPr>
        <p:spPr>
          <a:xfrm>
            <a:off x="937200" y="1930094"/>
            <a:ext cx="72696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3"/>
                </a:solidFill>
              </a:rPr>
              <a:t>3.</a:t>
            </a:r>
            <a:endParaRPr dirty="0">
              <a:solidFill>
                <a:schemeClr val="accent3"/>
              </a:solidFill>
            </a:endParaRPr>
          </a:p>
          <a:p>
            <a:r>
              <a:rPr lang="es-PA" sz="4400" dirty="0"/>
              <a:t>PROPIEDADES CURATIVAS DEL PLASMA MARINO</a:t>
            </a:r>
          </a:p>
        </p:txBody>
      </p:sp>
      <p:grpSp>
        <p:nvGrpSpPr>
          <p:cNvPr id="3" name="Group 2">
            <a:extLst>
              <a:ext uri="{FF2B5EF4-FFF2-40B4-BE49-F238E27FC236}">
                <a16:creationId xmlns:a16="http://schemas.microsoft.com/office/drawing/2014/main" id="{0AC3E9F5-810E-4CC8-8D10-A406E2489C6E}"/>
              </a:ext>
            </a:extLst>
          </p:cNvPr>
          <p:cNvGrpSpPr>
            <a:grpSpLocks/>
          </p:cNvGrpSpPr>
          <p:nvPr/>
        </p:nvGrpSpPr>
        <p:grpSpPr bwMode="auto">
          <a:xfrm>
            <a:off x="7974455" y="3959178"/>
            <a:ext cx="1040671" cy="1019098"/>
            <a:chOff x="9338" y="1116"/>
            <a:chExt cx="1639" cy="1604"/>
          </a:xfrm>
        </p:grpSpPr>
        <p:sp>
          <p:nvSpPr>
            <p:cNvPr id="4" name="Freeform 4">
              <a:extLst>
                <a:ext uri="{FF2B5EF4-FFF2-40B4-BE49-F238E27FC236}">
                  <a16:creationId xmlns:a16="http://schemas.microsoft.com/office/drawing/2014/main" id="{CE8E2DF0-E5AF-4734-BA21-48A5E2FE9A2F}"/>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 name="Freeform 5">
              <a:extLst>
                <a:ext uri="{FF2B5EF4-FFF2-40B4-BE49-F238E27FC236}">
                  <a16:creationId xmlns:a16="http://schemas.microsoft.com/office/drawing/2014/main" id="{CC6A191F-74C2-44F9-A2C3-9361616E8ABE}"/>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6">
              <a:extLst>
                <a:ext uri="{FF2B5EF4-FFF2-40B4-BE49-F238E27FC236}">
                  <a16:creationId xmlns:a16="http://schemas.microsoft.com/office/drawing/2014/main" id="{51A80041-27A0-476E-A40A-49C4E2233417}"/>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D975FA88-2AD8-4184-9A3F-3DDD5BD901C1}"/>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C2ACB50B-AA4E-4FF2-A28E-78153F6CC52A}"/>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CDBFF5AE-D392-4235-AF89-41F7DB431DC1}"/>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36F18F2F-0064-45A7-A691-766047F359E8}"/>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1">
              <a:extLst>
                <a:ext uri="{FF2B5EF4-FFF2-40B4-BE49-F238E27FC236}">
                  <a16:creationId xmlns:a16="http://schemas.microsoft.com/office/drawing/2014/main" id="{437599A4-F507-456D-B0F3-F7D9688A9210}"/>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2">
              <a:extLst>
                <a:ext uri="{FF2B5EF4-FFF2-40B4-BE49-F238E27FC236}">
                  <a16:creationId xmlns:a16="http://schemas.microsoft.com/office/drawing/2014/main" id="{B9DD4526-D433-44AA-B8B3-88129493BC0F}"/>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3">
              <a:extLst>
                <a:ext uri="{FF2B5EF4-FFF2-40B4-BE49-F238E27FC236}">
                  <a16:creationId xmlns:a16="http://schemas.microsoft.com/office/drawing/2014/main" id="{67C38C6A-3AC2-426C-809D-C1F40B9D1C1D}"/>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4">
              <a:extLst>
                <a:ext uri="{FF2B5EF4-FFF2-40B4-BE49-F238E27FC236}">
                  <a16:creationId xmlns:a16="http://schemas.microsoft.com/office/drawing/2014/main" id="{A1B946FB-9B56-4BB0-9D17-9235E2B74CC1}"/>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5">
              <a:extLst>
                <a:ext uri="{FF2B5EF4-FFF2-40B4-BE49-F238E27FC236}">
                  <a16:creationId xmlns:a16="http://schemas.microsoft.com/office/drawing/2014/main" id="{4626757F-AD55-4449-8691-E785E0E42D5F}"/>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6">
              <a:extLst>
                <a:ext uri="{FF2B5EF4-FFF2-40B4-BE49-F238E27FC236}">
                  <a16:creationId xmlns:a16="http://schemas.microsoft.com/office/drawing/2014/main" id="{A7BB024A-E9AB-4178-95F2-20956DF8F3ED}"/>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7">
              <a:extLst>
                <a:ext uri="{FF2B5EF4-FFF2-40B4-BE49-F238E27FC236}">
                  <a16:creationId xmlns:a16="http://schemas.microsoft.com/office/drawing/2014/main" id="{F58D0D16-F78C-48D9-AFEF-79354FE0BD5D}"/>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8">
              <a:extLst>
                <a:ext uri="{FF2B5EF4-FFF2-40B4-BE49-F238E27FC236}">
                  <a16:creationId xmlns:a16="http://schemas.microsoft.com/office/drawing/2014/main" id="{5007DD9B-B533-4273-B593-E4AFC3EA40D3}"/>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9">
              <a:extLst>
                <a:ext uri="{FF2B5EF4-FFF2-40B4-BE49-F238E27FC236}">
                  <a16:creationId xmlns:a16="http://schemas.microsoft.com/office/drawing/2014/main" id="{7B619FC2-D32E-4994-A751-235A86E19FBF}"/>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20">
              <a:extLst>
                <a:ext uri="{FF2B5EF4-FFF2-40B4-BE49-F238E27FC236}">
                  <a16:creationId xmlns:a16="http://schemas.microsoft.com/office/drawing/2014/main" id="{C3781E33-CA17-460A-9668-B2236B7372BA}"/>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1">
              <a:extLst>
                <a:ext uri="{FF2B5EF4-FFF2-40B4-BE49-F238E27FC236}">
                  <a16:creationId xmlns:a16="http://schemas.microsoft.com/office/drawing/2014/main" id="{76E18BDA-C000-4E02-B0F5-92624252BC8C}"/>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2">
              <a:extLst>
                <a:ext uri="{FF2B5EF4-FFF2-40B4-BE49-F238E27FC236}">
                  <a16:creationId xmlns:a16="http://schemas.microsoft.com/office/drawing/2014/main" id="{E2F94C2A-74C1-42C6-8E1A-40A31BCCD328}"/>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3">
              <a:extLst>
                <a:ext uri="{FF2B5EF4-FFF2-40B4-BE49-F238E27FC236}">
                  <a16:creationId xmlns:a16="http://schemas.microsoft.com/office/drawing/2014/main" id="{A87EF238-42B7-4BC1-914E-BDFE1D88D13A}"/>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4">
              <a:extLst>
                <a:ext uri="{FF2B5EF4-FFF2-40B4-BE49-F238E27FC236}">
                  <a16:creationId xmlns:a16="http://schemas.microsoft.com/office/drawing/2014/main" id="{BEE6D4F8-9775-4121-88A9-4E368BE502F2}"/>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5">
              <a:extLst>
                <a:ext uri="{FF2B5EF4-FFF2-40B4-BE49-F238E27FC236}">
                  <a16:creationId xmlns:a16="http://schemas.microsoft.com/office/drawing/2014/main" id="{6D578226-BA32-4755-BB87-3C37FC702F87}"/>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6">
              <a:extLst>
                <a:ext uri="{FF2B5EF4-FFF2-40B4-BE49-F238E27FC236}">
                  <a16:creationId xmlns:a16="http://schemas.microsoft.com/office/drawing/2014/main" id="{39AF12D6-C99A-4A77-B4DA-7CEAD5E3BAA7}"/>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7">
              <a:extLst>
                <a:ext uri="{FF2B5EF4-FFF2-40B4-BE49-F238E27FC236}">
                  <a16:creationId xmlns:a16="http://schemas.microsoft.com/office/drawing/2014/main" id="{E028C049-B49A-46B5-A569-637C7495CBB3}"/>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8">
              <a:extLst>
                <a:ext uri="{FF2B5EF4-FFF2-40B4-BE49-F238E27FC236}">
                  <a16:creationId xmlns:a16="http://schemas.microsoft.com/office/drawing/2014/main" id="{DC0F395C-193A-45F5-AA6F-CE469A8E0B3A}"/>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9">
              <a:extLst>
                <a:ext uri="{FF2B5EF4-FFF2-40B4-BE49-F238E27FC236}">
                  <a16:creationId xmlns:a16="http://schemas.microsoft.com/office/drawing/2014/main" id="{1C10E1A4-5906-4774-B00B-79BB8EE6139F}"/>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30">
              <a:extLst>
                <a:ext uri="{FF2B5EF4-FFF2-40B4-BE49-F238E27FC236}">
                  <a16:creationId xmlns:a16="http://schemas.microsoft.com/office/drawing/2014/main" id="{707EF562-A6EC-46B3-A28F-7DF9DBDB10CF}"/>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1">
              <a:extLst>
                <a:ext uri="{FF2B5EF4-FFF2-40B4-BE49-F238E27FC236}">
                  <a16:creationId xmlns:a16="http://schemas.microsoft.com/office/drawing/2014/main" id="{6D40379C-6297-42E7-9CD1-3F7BF0C93DED}"/>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2">
              <a:extLst>
                <a:ext uri="{FF2B5EF4-FFF2-40B4-BE49-F238E27FC236}">
                  <a16:creationId xmlns:a16="http://schemas.microsoft.com/office/drawing/2014/main" id="{43D3966A-914F-4CF9-A9E5-A0147F808970}"/>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3">
              <a:extLst>
                <a:ext uri="{FF2B5EF4-FFF2-40B4-BE49-F238E27FC236}">
                  <a16:creationId xmlns:a16="http://schemas.microsoft.com/office/drawing/2014/main" id="{EC86160D-B4FB-4E7D-B099-900E3875C33B}"/>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4">
              <a:extLst>
                <a:ext uri="{FF2B5EF4-FFF2-40B4-BE49-F238E27FC236}">
                  <a16:creationId xmlns:a16="http://schemas.microsoft.com/office/drawing/2014/main" id="{B60DE3EE-9B33-43C4-B9CE-07803B9C620D}"/>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5">
              <a:extLst>
                <a:ext uri="{FF2B5EF4-FFF2-40B4-BE49-F238E27FC236}">
                  <a16:creationId xmlns:a16="http://schemas.microsoft.com/office/drawing/2014/main" id="{EDCD06C3-6132-4143-A357-23B3E4533EC0}"/>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6">
              <a:extLst>
                <a:ext uri="{FF2B5EF4-FFF2-40B4-BE49-F238E27FC236}">
                  <a16:creationId xmlns:a16="http://schemas.microsoft.com/office/drawing/2014/main" id="{D8A76308-268C-47C7-9007-33411E517C27}"/>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7">
              <a:extLst>
                <a:ext uri="{FF2B5EF4-FFF2-40B4-BE49-F238E27FC236}">
                  <a16:creationId xmlns:a16="http://schemas.microsoft.com/office/drawing/2014/main" id="{91F10EFB-7CAA-40AA-ACE9-8FED9261F9A4}"/>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8">
              <a:extLst>
                <a:ext uri="{FF2B5EF4-FFF2-40B4-BE49-F238E27FC236}">
                  <a16:creationId xmlns:a16="http://schemas.microsoft.com/office/drawing/2014/main" id="{5B31DE75-9E57-41D2-8FDE-CE3FC01621D6}"/>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9">
              <a:extLst>
                <a:ext uri="{FF2B5EF4-FFF2-40B4-BE49-F238E27FC236}">
                  <a16:creationId xmlns:a16="http://schemas.microsoft.com/office/drawing/2014/main" id="{4D6A628C-BC39-4C43-9197-2F1890599C7F}"/>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0" name="Picture 40">
              <a:extLst>
                <a:ext uri="{FF2B5EF4-FFF2-40B4-BE49-F238E27FC236}">
                  <a16:creationId xmlns:a16="http://schemas.microsoft.com/office/drawing/2014/main" id="{D5287926-9678-43CA-96A6-E79C7E8C6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1">
              <a:extLst>
                <a:ext uri="{FF2B5EF4-FFF2-40B4-BE49-F238E27FC236}">
                  <a16:creationId xmlns:a16="http://schemas.microsoft.com/office/drawing/2014/main" id="{52F137EE-143F-4781-9AE7-95F24E1103CC}"/>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42">
              <a:extLst>
                <a:ext uri="{FF2B5EF4-FFF2-40B4-BE49-F238E27FC236}">
                  <a16:creationId xmlns:a16="http://schemas.microsoft.com/office/drawing/2014/main" id="{E4157F08-3B93-4C17-8EBF-CA9B116B2957}"/>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3">
              <a:extLst>
                <a:ext uri="{FF2B5EF4-FFF2-40B4-BE49-F238E27FC236}">
                  <a16:creationId xmlns:a16="http://schemas.microsoft.com/office/drawing/2014/main" id="{C46E34C3-4B0D-4C69-8F0B-BA571530A5EB}"/>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4">
              <a:extLst>
                <a:ext uri="{FF2B5EF4-FFF2-40B4-BE49-F238E27FC236}">
                  <a16:creationId xmlns:a16="http://schemas.microsoft.com/office/drawing/2014/main" id="{F5EB20B9-161C-4F0A-A772-2C4E25DF1488}"/>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5">
              <a:extLst>
                <a:ext uri="{FF2B5EF4-FFF2-40B4-BE49-F238E27FC236}">
                  <a16:creationId xmlns:a16="http://schemas.microsoft.com/office/drawing/2014/main" id="{76B9BFF5-CFCD-4BA1-ABBD-55524A4CDE85}"/>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6">
              <a:extLst>
                <a:ext uri="{FF2B5EF4-FFF2-40B4-BE49-F238E27FC236}">
                  <a16:creationId xmlns:a16="http://schemas.microsoft.com/office/drawing/2014/main" id="{287CE62A-42D6-4BC0-8830-49F21F69637E}"/>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7">
              <a:extLst>
                <a:ext uri="{FF2B5EF4-FFF2-40B4-BE49-F238E27FC236}">
                  <a16:creationId xmlns:a16="http://schemas.microsoft.com/office/drawing/2014/main" id="{BB05F6F5-D314-4A81-AF04-9D181D9A5B28}"/>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8">
              <a:extLst>
                <a:ext uri="{FF2B5EF4-FFF2-40B4-BE49-F238E27FC236}">
                  <a16:creationId xmlns:a16="http://schemas.microsoft.com/office/drawing/2014/main" id="{B4C660FF-0897-4DDD-B43D-57685088065F}"/>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9">
              <a:extLst>
                <a:ext uri="{FF2B5EF4-FFF2-40B4-BE49-F238E27FC236}">
                  <a16:creationId xmlns:a16="http://schemas.microsoft.com/office/drawing/2014/main" id="{61C579E9-21E3-4230-B578-11D9FB2807EA}"/>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50">
              <a:extLst>
                <a:ext uri="{FF2B5EF4-FFF2-40B4-BE49-F238E27FC236}">
                  <a16:creationId xmlns:a16="http://schemas.microsoft.com/office/drawing/2014/main" id="{61BA336D-D50E-4063-A5AD-0A37E56A4C7F}"/>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1">
              <a:extLst>
                <a:ext uri="{FF2B5EF4-FFF2-40B4-BE49-F238E27FC236}">
                  <a16:creationId xmlns:a16="http://schemas.microsoft.com/office/drawing/2014/main" id="{7A5C7C51-B4B4-4027-B2DF-EDF8759C4C66}"/>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2">
              <a:extLst>
                <a:ext uri="{FF2B5EF4-FFF2-40B4-BE49-F238E27FC236}">
                  <a16:creationId xmlns:a16="http://schemas.microsoft.com/office/drawing/2014/main" id="{3F633F44-092E-4128-AE3A-490F71597336}"/>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3">
              <a:extLst>
                <a:ext uri="{FF2B5EF4-FFF2-40B4-BE49-F238E27FC236}">
                  <a16:creationId xmlns:a16="http://schemas.microsoft.com/office/drawing/2014/main" id="{EA086AB5-EB59-4E9A-B4C8-4242DEDC194A}"/>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4">
              <a:extLst>
                <a:ext uri="{FF2B5EF4-FFF2-40B4-BE49-F238E27FC236}">
                  <a16:creationId xmlns:a16="http://schemas.microsoft.com/office/drawing/2014/main" id="{A96422A1-3890-40DD-BDE3-0FF79C50B914}"/>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5">
              <a:extLst>
                <a:ext uri="{FF2B5EF4-FFF2-40B4-BE49-F238E27FC236}">
                  <a16:creationId xmlns:a16="http://schemas.microsoft.com/office/drawing/2014/main" id="{2CB8BEAB-EFF8-4A76-870C-C8B3C7D38D3E}"/>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6">
              <a:extLst>
                <a:ext uri="{FF2B5EF4-FFF2-40B4-BE49-F238E27FC236}">
                  <a16:creationId xmlns:a16="http://schemas.microsoft.com/office/drawing/2014/main" id="{64C36B72-2C6A-4106-B584-FD9A34D505D6}"/>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7">
              <a:extLst>
                <a:ext uri="{FF2B5EF4-FFF2-40B4-BE49-F238E27FC236}">
                  <a16:creationId xmlns:a16="http://schemas.microsoft.com/office/drawing/2014/main" id="{03F435A3-F9E0-4673-AC8E-E463B15A8E9D}"/>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8">
              <a:extLst>
                <a:ext uri="{FF2B5EF4-FFF2-40B4-BE49-F238E27FC236}">
                  <a16:creationId xmlns:a16="http://schemas.microsoft.com/office/drawing/2014/main" id="{D86C82D1-251D-42C7-B90D-39746E28AC6D}"/>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9">
              <a:extLst>
                <a:ext uri="{FF2B5EF4-FFF2-40B4-BE49-F238E27FC236}">
                  <a16:creationId xmlns:a16="http://schemas.microsoft.com/office/drawing/2014/main" id="{58F2D623-8D2F-4B0A-85B2-60F78B23F78C}"/>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60">
              <a:extLst>
                <a:ext uri="{FF2B5EF4-FFF2-40B4-BE49-F238E27FC236}">
                  <a16:creationId xmlns:a16="http://schemas.microsoft.com/office/drawing/2014/main" id="{75636005-FC91-4E02-BB93-D0429E4E3214}"/>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1">
              <a:extLst>
                <a:ext uri="{FF2B5EF4-FFF2-40B4-BE49-F238E27FC236}">
                  <a16:creationId xmlns:a16="http://schemas.microsoft.com/office/drawing/2014/main" id="{02B3DE8C-155C-4CFA-B710-5F24BF3E1BCC}"/>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2">
              <a:extLst>
                <a:ext uri="{FF2B5EF4-FFF2-40B4-BE49-F238E27FC236}">
                  <a16:creationId xmlns:a16="http://schemas.microsoft.com/office/drawing/2014/main" id="{BF8EE445-132D-4DDE-94F9-CA96A2537068}"/>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3">
              <a:extLst>
                <a:ext uri="{FF2B5EF4-FFF2-40B4-BE49-F238E27FC236}">
                  <a16:creationId xmlns:a16="http://schemas.microsoft.com/office/drawing/2014/main" id="{610B8A9E-D21E-4482-A146-5899E96FCF6E}"/>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4">
              <a:extLst>
                <a:ext uri="{FF2B5EF4-FFF2-40B4-BE49-F238E27FC236}">
                  <a16:creationId xmlns:a16="http://schemas.microsoft.com/office/drawing/2014/main" id="{A245A216-7A06-4C50-9073-8B5C093F0497}"/>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5">
              <a:extLst>
                <a:ext uri="{FF2B5EF4-FFF2-40B4-BE49-F238E27FC236}">
                  <a16:creationId xmlns:a16="http://schemas.microsoft.com/office/drawing/2014/main" id="{F0CD91DB-4A84-40D0-80E2-5E2AC1665878}"/>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6">
              <a:extLst>
                <a:ext uri="{FF2B5EF4-FFF2-40B4-BE49-F238E27FC236}">
                  <a16:creationId xmlns:a16="http://schemas.microsoft.com/office/drawing/2014/main" id="{8460F25E-8B8A-40C5-BA0F-D8B2E8F85825}"/>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7">
              <a:extLst>
                <a:ext uri="{FF2B5EF4-FFF2-40B4-BE49-F238E27FC236}">
                  <a16:creationId xmlns:a16="http://schemas.microsoft.com/office/drawing/2014/main" id="{172754E6-4FEA-4528-A427-C4C8B5D47729}"/>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8">
              <a:extLst>
                <a:ext uri="{FF2B5EF4-FFF2-40B4-BE49-F238E27FC236}">
                  <a16:creationId xmlns:a16="http://schemas.microsoft.com/office/drawing/2014/main" id="{C605F570-AE83-485B-8AAC-F8661808FD7E}"/>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9">
              <a:extLst>
                <a:ext uri="{FF2B5EF4-FFF2-40B4-BE49-F238E27FC236}">
                  <a16:creationId xmlns:a16="http://schemas.microsoft.com/office/drawing/2014/main" id="{3B65F8C5-5C96-45A1-AFE1-4804F47DD2E3}"/>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70">
              <a:extLst>
                <a:ext uri="{FF2B5EF4-FFF2-40B4-BE49-F238E27FC236}">
                  <a16:creationId xmlns:a16="http://schemas.microsoft.com/office/drawing/2014/main" id="{D280BC5D-120F-4F65-8474-6327E54C6590}"/>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1">
              <a:extLst>
                <a:ext uri="{FF2B5EF4-FFF2-40B4-BE49-F238E27FC236}">
                  <a16:creationId xmlns:a16="http://schemas.microsoft.com/office/drawing/2014/main" id="{1E0F024A-F418-4922-968C-53686CEF8D92}"/>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2">
              <a:extLst>
                <a:ext uri="{FF2B5EF4-FFF2-40B4-BE49-F238E27FC236}">
                  <a16:creationId xmlns:a16="http://schemas.microsoft.com/office/drawing/2014/main" id="{630B3C47-502A-4CD8-B93B-04FD82640B11}"/>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3">
              <a:extLst>
                <a:ext uri="{FF2B5EF4-FFF2-40B4-BE49-F238E27FC236}">
                  <a16:creationId xmlns:a16="http://schemas.microsoft.com/office/drawing/2014/main" id="{09CED419-5E23-419A-9DA2-7751B46BA086}"/>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33445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4"/>
          <p:cNvSpPr txBox="1">
            <a:spLocks noGrp="1"/>
          </p:cNvSpPr>
          <p:nvPr>
            <p:ph type="body" idx="1"/>
          </p:nvPr>
        </p:nvSpPr>
        <p:spPr>
          <a:xfrm>
            <a:off x="410965" y="617439"/>
            <a:ext cx="8383713" cy="27948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	</a:t>
            </a:r>
            <a:endParaRPr lang="es-PA" sz="1200" dirty="0"/>
          </a:p>
          <a:p>
            <a:r>
              <a:rPr lang="es-PA" sz="1200" dirty="0"/>
              <a:t>Ayuda a nuestro organismo a procesar mejor los alimentos, evitando digestiones pesadas. ➢ Ayuda en la absorción de nutrientes a través del tracto intestinal. </a:t>
            </a:r>
          </a:p>
          <a:p>
            <a:r>
              <a:rPr lang="es-PA" sz="1200" dirty="0"/>
              <a:t>➢ Elimina el exceso de acidez de las células del cuerpo. </a:t>
            </a:r>
          </a:p>
          <a:p>
            <a:r>
              <a:rPr lang="es-PA" sz="1200" dirty="0"/>
              <a:t>➢ Ayuda a la regeneración celular. </a:t>
            </a:r>
          </a:p>
          <a:p>
            <a:r>
              <a:rPr lang="es-PA" sz="1200" dirty="0"/>
              <a:t>➢ Limpia los pulmones de mucosidad. </a:t>
            </a:r>
          </a:p>
          <a:p>
            <a:r>
              <a:rPr lang="es-PA" sz="1200" dirty="0"/>
              <a:t>➢ Aporta dureza a los huesos. (El consumo de sal refinada, es una de las principales causas de  la osteoporosis). </a:t>
            </a:r>
          </a:p>
          <a:p>
            <a:r>
              <a:rPr lang="es-PA" sz="1200" dirty="0"/>
              <a:t>➢ Regula la presión arterial. (El agua de mar isotónica ayuda a estabilizar la presión arterial  debido a su efecto diurético y laxantes</a:t>
            </a:r>
            <a:r>
              <a:rPr lang="es-CO" sz="1200" dirty="0"/>
              <a:t>	</a:t>
            </a:r>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4" name="Group 2">
            <a:extLst>
              <a:ext uri="{FF2B5EF4-FFF2-40B4-BE49-F238E27FC236}">
                <a16:creationId xmlns:a16="http://schemas.microsoft.com/office/drawing/2014/main" id="{89463D57-A444-4D51-B89E-095D6F806F5A}"/>
              </a:ext>
            </a:extLst>
          </p:cNvPr>
          <p:cNvGrpSpPr>
            <a:grpSpLocks/>
          </p:cNvGrpSpPr>
          <p:nvPr/>
        </p:nvGrpSpPr>
        <p:grpSpPr bwMode="auto">
          <a:xfrm>
            <a:off x="7974455" y="3973466"/>
            <a:ext cx="1040671" cy="1019098"/>
            <a:chOff x="9338" y="1116"/>
            <a:chExt cx="1639" cy="1604"/>
          </a:xfrm>
        </p:grpSpPr>
        <p:sp>
          <p:nvSpPr>
            <p:cNvPr id="5" name="Freeform 4">
              <a:extLst>
                <a:ext uri="{FF2B5EF4-FFF2-40B4-BE49-F238E27FC236}">
                  <a16:creationId xmlns:a16="http://schemas.microsoft.com/office/drawing/2014/main" id="{DD0E4016-0FFC-4B57-9BEC-7F385E4C7E80}"/>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a:extLst>
                <a:ext uri="{FF2B5EF4-FFF2-40B4-BE49-F238E27FC236}">
                  <a16:creationId xmlns:a16="http://schemas.microsoft.com/office/drawing/2014/main" id="{AACF01DD-78E2-48E2-AC87-34CDEA13996D}"/>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BDA3D42-286C-4C7D-910F-A5CAC523C2F0}"/>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7E549ECF-FEB3-473C-9976-2F1B76026296}"/>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582B7D67-6E4E-4FFC-A0F7-2109E672DCCC}"/>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F5D37B47-84EF-43AF-A439-38ACAE80EAD2}"/>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A0820E7F-088B-4196-97FB-DB569AAE9F63}"/>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50EEFAE0-D1BA-4E64-86E5-7CDDFC5BF05D}"/>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AAC1C093-60A2-4211-B56B-5D11CE21B400}"/>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39C26362-85EB-4CF8-8F54-B9D65A25BF93}"/>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ABA6732E-BC46-4E65-87A6-3B098BE7B6CE}"/>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CF2855B9-E7AB-4B7F-B7DE-261ADFA5DF36}"/>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A36D7CC4-16F1-48EB-809B-B6EB2D27CFFD}"/>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E51E190A-7AE0-4FA0-87FC-824E022A3DCF}"/>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C5595168-7461-425B-96C6-8F7575ECF9B0}"/>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D8069E55-0B1C-4EF5-AD83-6EA00E952BCB}"/>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C86343AE-A1B2-479B-9EA0-B11873657401}"/>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4DA9953C-A5C9-4BCF-8CDE-5AAC61D77A39}"/>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B1EF86CE-4BA0-4100-A06D-F9217C26E314}"/>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86C3D90D-8F42-4FC5-8630-9D2FDBA39D65}"/>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5C93D82B-88DB-4E5E-A10C-A73DE082343B}"/>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33C6EA23-636F-430C-BF82-06B7212F4089}"/>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52831673-4678-4280-AE43-7FB169D64CF1}"/>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06FF3DE3-5384-437D-A8C2-42F0EA958F12}"/>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78AC7EBC-1782-4FE7-8FE2-47F38EBA0972}"/>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461AF76E-BF62-442B-BB81-DF505CB63486}"/>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AA66B79E-790C-4212-95B0-C8D3A03CAC34}"/>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990E1991-427D-4AAB-8383-9A5666CE2FC8}"/>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13FB523E-C41B-4E24-9462-5185FAAB4EE9}"/>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C5E0051B-31B2-4D51-BAAB-D3DD9F3FA571}"/>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4C578AE5-BDCD-4D5D-871F-0FDCD9908615}"/>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79638A45-3AF2-4574-9FD6-288A874FCDC1}"/>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80AB212D-6065-4307-998D-38FB8B22B165}"/>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B9CD043D-17FB-4EDE-8850-12439C3DFC24}"/>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A1F96197-F854-47ED-BC73-A7E09C72A01D}"/>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3A14319B-08D7-4BA1-B14C-59D26A494180}"/>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1" name="Picture 40">
              <a:extLst>
                <a:ext uri="{FF2B5EF4-FFF2-40B4-BE49-F238E27FC236}">
                  <a16:creationId xmlns:a16="http://schemas.microsoft.com/office/drawing/2014/main" id="{FB5DD3BA-21AF-481F-B75E-1225D8AA2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a:extLst>
                <a:ext uri="{FF2B5EF4-FFF2-40B4-BE49-F238E27FC236}">
                  <a16:creationId xmlns:a16="http://schemas.microsoft.com/office/drawing/2014/main" id="{018DFC28-F408-458C-9B15-9FCB836A155B}"/>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2">
              <a:extLst>
                <a:ext uri="{FF2B5EF4-FFF2-40B4-BE49-F238E27FC236}">
                  <a16:creationId xmlns:a16="http://schemas.microsoft.com/office/drawing/2014/main" id="{F8E860AE-A151-4AC4-AEE0-078CD9423F37}"/>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3">
              <a:extLst>
                <a:ext uri="{FF2B5EF4-FFF2-40B4-BE49-F238E27FC236}">
                  <a16:creationId xmlns:a16="http://schemas.microsoft.com/office/drawing/2014/main" id="{A1FD0D28-1678-40EF-A3CE-13718F5357E6}"/>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4">
              <a:extLst>
                <a:ext uri="{FF2B5EF4-FFF2-40B4-BE49-F238E27FC236}">
                  <a16:creationId xmlns:a16="http://schemas.microsoft.com/office/drawing/2014/main" id="{FC60CA04-1647-4254-83DB-71DBDB3C2D39}"/>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5">
              <a:extLst>
                <a:ext uri="{FF2B5EF4-FFF2-40B4-BE49-F238E27FC236}">
                  <a16:creationId xmlns:a16="http://schemas.microsoft.com/office/drawing/2014/main" id="{254A24A2-9884-4C66-82BC-52BCE68C6CCA}"/>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6">
              <a:extLst>
                <a:ext uri="{FF2B5EF4-FFF2-40B4-BE49-F238E27FC236}">
                  <a16:creationId xmlns:a16="http://schemas.microsoft.com/office/drawing/2014/main" id="{057A2D1D-FB2D-4A62-97B8-3664BA55837A}"/>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7">
              <a:extLst>
                <a:ext uri="{FF2B5EF4-FFF2-40B4-BE49-F238E27FC236}">
                  <a16:creationId xmlns:a16="http://schemas.microsoft.com/office/drawing/2014/main" id="{301FFABF-B1C8-451B-AA1B-228E26BD5557}"/>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8">
              <a:extLst>
                <a:ext uri="{FF2B5EF4-FFF2-40B4-BE49-F238E27FC236}">
                  <a16:creationId xmlns:a16="http://schemas.microsoft.com/office/drawing/2014/main" id="{F6FBF560-D6C2-471D-90DC-EA89A39E8648}"/>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9">
              <a:extLst>
                <a:ext uri="{FF2B5EF4-FFF2-40B4-BE49-F238E27FC236}">
                  <a16:creationId xmlns:a16="http://schemas.microsoft.com/office/drawing/2014/main" id="{37FA7693-BE0E-4E61-9FF4-C62D96561557}"/>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0">
              <a:extLst>
                <a:ext uri="{FF2B5EF4-FFF2-40B4-BE49-F238E27FC236}">
                  <a16:creationId xmlns:a16="http://schemas.microsoft.com/office/drawing/2014/main" id="{028392D2-74C7-4070-8D3A-FC4697FB0C66}"/>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1">
              <a:extLst>
                <a:ext uri="{FF2B5EF4-FFF2-40B4-BE49-F238E27FC236}">
                  <a16:creationId xmlns:a16="http://schemas.microsoft.com/office/drawing/2014/main" id="{DD0EF5BC-2A5A-4A80-8755-F7B243505C94}"/>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2">
              <a:extLst>
                <a:ext uri="{FF2B5EF4-FFF2-40B4-BE49-F238E27FC236}">
                  <a16:creationId xmlns:a16="http://schemas.microsoft.com/office/drawing/2014/main" id="{905001E2-DF4E-45C0-B9C2-1C2A57889DB2}"/>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3">
              <a:extLst>
                <a:ext uri="{FF2B5EF4-FFF2-40B4-BE49-F238E27FC236}">
                  <a16:creationId xmlns:a16="http://schemas.microsoft.com/office/drawing/2014/main" id="{4D44774A-0D60-495B-BCCF-37CD5E067CEF}"/>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4">
              <a:extLst>
                <a:ext uri="{FF2B5EF4-FFF2-40B4-BE49-F238E27FC236}">
                  <a16:creationId xmlns:a16="http://schemas.microsoft.com/office/drawing/2014/main" id="{4645CEEB-B569-4463-9F09-EC41A7292527}"/>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5">
              <a:extLst>
                <a:ext uri="{FF2B5EF4-FFF2-40B4-BE49-F238E27FC236}">
                  <a16:creationId xmlns:a16="http://schemas.microsoft.com/office/drawing/2014/main" id="{A70DA2A3-60B7-4CB6-BD48-C1E5F15340F9}"/>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6">
              <a:extLst>
                <a:ext uri="{FF2B5EF4-FFF2-40B4-BE49-F238E27FC236}">
                  <a16:creationId xmlns:a16="http://schemas.microsoft.com/office/drawing/2014/main" id="{9BCACE65-6782-447E-8DB7-CC468ABAEA38}"/>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7">
              <a:extLst>
                <a:ext uri="{FF2B5EF4-FFF2-40B4-BE49-F238E27FC236}">
                  <a16:creationId xmlns:a16="http://schemas.microsoft.com/office/drawing/2014/main" id="{3D8E73DF-E1F3-4096-9CEC-B3D7B5B8C9DE}"/>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8">
              <a:extLst>
                <a:ext uri="{FF2B5EF4-FFF2-40B4-BE49-F238E27FC236}">
                  <a16:creationId xmlns:a16="http://schemas.microsoft.com/office/drawing/2014/main" id="{C6491FAC-FECD-4869-875C-E5AEE11511B4}"/>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9">
              <a:extLst>
                <a:ext uri="{FF2B5EF4-FFF2-40B4-BE49-F238E27FC236}">
                  <a16:creationId xmlns:a16="http://schemas.microsoft.com/office/drawing/2014/main" id="{9B6D43C5-C9E5-4AD3-BFE4-67B489DDCDFE}"/>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0">
              <a:extLst>
                <a:ext uri="{FF2B5EF4-FFF2-40B4-BE49-F238E27FC236}">
                  <a16:creationId xmlns:a16="http://schemas.microsoft.com/office/drawing/2014/main" id="{0D811B20-D547-4E4F-90D2-B4341F7603AF}"/>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1">
              <a:extLst>
                <a:ext uri="{FF2B5EF4-FFF2-40B4-BE49-F238E27FC236}">
                  <a16:creationId xmlns:a16="http://schemas.microsoft.com/office/drawing/2014/main" id="{F3F0720D-D0ED-496B-972C-820E3378D5F0}"/>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2">
              <a:extLst>
                <a:ext uri="{FF2B5EF4-FFF2-40B4-BE49-F238E27FC236}">
                  <a16:creationId xmlns:a16="http://schemas.microsoft.com/office/drawing/2014/main" id="{CC79FE2E-EBB8-455F-BD8E-2085F26E2224}"/>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3">
              <a:extLst>
                <a:ext uri="{FF2B5EF4-FFF2-40B4-BE49-F238E27FC236}">
                  <a16:creationId xmlns:a16="http://schemas.microsoft.com/office/drawing/2014/main" id="{269A32E6-95E7-4CBD-92F8-CA74CAF776C1}"/>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4">
              <a:extLst>
                <a:ext uri="{FF2B5EF4-FFF2-40B4-BE49-F238E27FC236}">
                  <a16:creationId xmlns:a16="http://schemas.microsoft.com/office/drawing/2014/main" id="{202ACAEE-DC54-4E66-8AEA-B427884FAAFD}"/>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5">
              <a:extLst>
                <a:ext uri="{FF2B5EF4-FFF2-40B4-BE49-F238E27FC236}">
                  <a16:creationId xmlns:a16="http://schemas.microsoft.com/office/drawing/2014/main" id="{4CE2A0F5-9CAD-4739-BB54-0E18CFD77BBC}"/>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6">
              <a:extLst>
                <a:ext uri="{FF2B5EF4-FFF2-40B4-BE49-F238E27FC236}">
                  <a16:creationId xmlns:a16="http://schemas.microsoft.com/office/drawing/2014/main" id="{F73223C9-13DF-4019-AE63-4D0D86C34AEC}"/>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7">
              <a:extLst>
                <a:ext uri="{FF2B5EF4-FFF2-40B4-BE49-F238E27FC236}">
                  <a16:creationId xmlns:a16="http://schemas.microsoft.com/office/drawing/2014/main" id="{B7AF79B6-5E48-429C-B7B7-1C6A70B5DC93}"/>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8">
              <a:extLst>
                <a:ext uri="{FF2B5EF4-FFF2-40B4-BE49-F238E27FC236}">
                  <a16:creationId xmlns:a16="http://schemas.microsoft.com/office/drawing/2014/main" id="{9EE292A5-C7CD-4F3C-AF55-4CD7D29DB202}"/>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9">
              <a:extLst>
                <a:ext uri="{FF2B5EF4-FFF2-40B4-BE49-F238E27FC236}">
                  <a16:creationId xmlns:a16="http://schemas.microsoft.com/office/drawing/2014/main" id="{FDF447D7-26B7-4055-9154-831FCEF045AB}"/>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0">
              <a:extLst>
                <a:ext uri="{FF2B5EF4-FFF2-40B4-BE49-F238E27FC236}">
                  <a16:creationId xmlns:a16="http://schemas.microsoft.com/office/drawing/2014/main" id="{98050967-5801-4AB2-AC7A-948E873D8800}"/>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1">
              <a:extLst>
                <a:ext uri="{FF2B5EF4-FFF2-40B4-BE49-F238E27FC236}">
                  <a16:creationId xmlns:a16="http://schemas.microsoft.com/office/drawing/2014/main" id="{84D6634B-EA52-4DE7-9894-7961EC88AFC6}"/>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2">
              <a:extLst>
                <a:ext uri="{FF2B5EF4-FFF2-40B4-BE49-F238E27FC236}">
                  <a16:creationId xmlns:a16="http://schemas.microsoft.com/office/drawing/2014/main" id="{7AB7C63F-7C94-4696-8205-F35FAE8A5423}"/>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3">
              <a:extLst>
                <a:ext uri="{FF2B5EF4-FFF2-40B4-BE49-F238E27FC236}">
                  <a16:creationId xmlns:a16="http://schemas.microsoft.com/office/drawing/2014/main" id="{864A5F50-561B-443E-868C-ADA1E2F4C626}"/>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87794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4"/>
          <p:cNvSpPr txBox="1">
            <a:spLocks noGrp="1"/>
          </p:cNvSpPr>
          <p:nvPr>
            <p:ph type="body" idx="1"/>
          </p:nvPr>
        </p:nvSpPr>
        <p:spPr>
          <a:xfrm>
            <a:off x="410966" y="586617"/>
            <a:ext cx="8188504" cy="2794800"/>
          </a:xfrm>
          <a:prstGeom prst="rect">
            <a:avLst/>
          </a:prstGeom>
        </p:spPr>
        <p:txBody>
          <a:bodyPr spcFirstLastPara="1" wrap="square" lIns="0" tIns="0" rIns="0" bIns="0" anchor="t" anchorCtr="0">
            <a:noAutofit/>
          </a:bodyPr>
          <a:lstStyle/>
          <a:p>
            <a:pPr fontAlgn="base"/>
            <a:r>
              <a:rPr lang="es-CO" sz="1400" b="1" dirty="0">
                <a:solidFill>
                  <a:schemeClr val="accent4"/>
                </a:solidFill>
              </a:rPr>
              <a:t>El Plasma Marino tiene: </a:t>
            </a:r>
            <a:endParaRPr lang="es-PA" sz="1400" b="1" dirty="0">
              <a:solidFill>
                <a:schemeClr val="accent4"/>
              </a:solidFill>
            </a:endParaRPr>
          </a:p>
          <a:p>
            <a:pPr fontAlgn="base"/>
            <a:r>
              <a:rPr lang="es-CO" sz="1200" dirty="0"/>
              <a:t>- a) Una Presión Osmótica superior a la de las soluciones cristalinas y la correspondiente actividad terapéutica </a:t>
            </a:r>
            <a:endParaRPr lang="es-PA" sz="1200" dirty="0"/>
          </a:p>
          <a:p>
            <a:pPr fontAlgn="base"/>
            <a:r>
              <a:rPr lang="es-CO" sz="1200" dirty="0"/>
              <a:t>- b) Una Ionización Libre Propia de las soluciones</a:t>
            </a:r>
            <a:endParaRPr lang="es-PA" sz="1200" dirty="0"/>
          </a:p>
          <a:p>
            <a:pPr fontAlgn="base"/>
            <a:r>
              <a:rPr lang="es-CO" sz="1200" dirty="0"/>
              <a:t>- c) Una Estimulación Renal Aumentada </a:t>
            </a:r>
            <a:endParaRPr lang="es-PA" sz="1200" dirty="0"/>
          </a:p>
          <a:p>
            <a:pPr fontAlgn="base"/>
            <a:r>
              <a:rPr lang="es-CO" sz="1200" dirty="0"/>
              <a:t>- d) Un Efecto de Rehidratación Significativo. </a:t>
            </a:r>
            <a:endParaRPr lang="es-PA" sz="1200" dirty="0"/>
          </a:p>
          <a:p>
            <a:endParaRPr lang="es-PA" sz="1200" dirty="0"/>
          </a:p>
          <a:p>
            <a:r>
              <a:rPr lang="es-CO" sz="1200" dirty="0"/>
              <a:t>Un embrión de un mes de edad tiene un 94% de agua . Al nacer se reduce al 80% del peso del recién nacido. Alrededor de la senectud puede bajar hasta el 60%, o menos. Agua total: tanto el agua extra como intracelular constituyen el agua total, que permanece constante. Cuando llega la vejez el agua intracelular disminuye, mientras que la extracelular aumenta, lo que demuestra que la actividad celular disminuye. La deshidratación corresponde, por lo tanto, a una disminución de la actividad biológica, y como consecuencia, llega la vejez. </a:t>
            </a:r>
            <a:endParaRPr lang="es-PA" sz="1200" dirty="0"/>
          </a:p>
          <a:p>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4" name="Group 2">
            <a:extLst>
              <a:ext uri="{FF2B5EF4-FFF2-40B4-BE49-F238E27FC236}">
                <a16:creationId xmlns:a16="http://schemas.microsoft.com/office/drawing/2014/main" id="{DE37C30B-D768-4636-8C9C-BC07B66F1E7C}"/>
              </a:ext>
            </a:extLst>
          </p:cNvPr>
          <p:cNvGrpSpPr>
            <a:grpSpLocks/>
          </p:cNvGrpSpPr>
          <p:nvPr/>
        </p:nvGrpSpPr>
        <p:grpSpPr bwMode="auto">
          <a:xfrm>
            <a:off x="7974455" y="3959178"/>
            <a:ext cx="1040671" cy="1019098"/>
            <a:chOff x="9338" y="1116"/>
            <a:chExt cx="1639" cy="1604"/>
          </a:xfrm>
        </p:grpSpPr>
        <p:sp>
          <p:nvSpPr>
            <p:cNvPr id="5" name="Freeform 4">
              <a:extLst>
                <a:ext uri="{FF2B5EF4-FFF2-40B4-BE49-F238E27FC236}">
                  <a16:creationId xmlns:a16="http://schemas.microsoft.com/office/drawing/2014/main" id="{3D54BD9A-24E3-49C6-9FD9-1FD5068EAEC9}"/>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a:extLst>
                <a:ext uri="{FF2B5EF4-FFF2-40B4-BE49-F238E27FC236}">
                  <a16:creationId xmlns:a16="http://schemas.microsoft.com/office/drawing/2014/main" id="{DCD076E7-56E4-475F-89E1-7AB73BA7B53D}"/>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89C3C21-6102-4C36-8AB6-8DCDED83F8CF}"/>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22AA37F6-5764-4832-8DD3-CA6984255C8F}"/>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A552CA6D-5ED2-40A5-8B37-C7EDB450DAB2}"/>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339BA1C1-1223-4F7E-9384-3E2370C73015}"/>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22F71CAA-6D7A-4910-B7F8-7E69999CE61C}"/>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A0290AFD-D1B8-46D3-8E25-3931C0F0F771}"/>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BF7CF23F-200F-4F2A-B297-216002FB1BE3}"/>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BA4E8FED-1BE3-43A5-82E6-18028DF5C98F}"/>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2C4A515B-B791-48F4-9FAB-96BA54BC70C4}"/>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66F83C52-EC5B-4B62-BE4A-960133F2A747}"/>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C96F2521-6C29-484E-B0D1-4F7C14DBBA6B}"/>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74EAED05-218E-4EC0-9BD2-6A05716C19EE}"/>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D8D89289-049C-4E87-B30E-D4201C481F90}"/>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935D44FE-8879-4C82-9113-710700FFD53F}"/>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CA7C2335-0C47-42C7-B585-238A853BD31E}"/>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E4C09F24-60F7-4DD3-A785-88CAD47CC35E}"/>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288F38C4-6B32-4006-BC14-BA7F3137D2B0}"/>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699F52DD-772E-44A1-9806-ADB79FCD73CA}"/>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909EC297-0038-42E2-BB61-21FA9B829CD0}"/>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81928402-8E65-4FAF-912F-7A6DA0DDF68B}"/>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6A02C55B-8BF6-4A25-8CC6-B9ACEE85329A}"/>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1D993D26-CF17-4C6C-8861-15AE268FD0C5}"/>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5971E46A-3541-46D1-8D64-033FA29D6D2A}"/>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1BDE5E64-B827-468A-B8BA-529EFE3BD895}"/>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77573EE5-9495-4384-8AA5-6C05649B0124}"/>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A53E985C-89F2-4A6B-8204-2E70B554ABE9}"/>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70DF9E3A-7786-4B42-B065-88342B2DAA1D}"/>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187B5779-5DD3-40B7-973F-72A32D27055E}"/>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42A45992-1254-4052-9F2D-F0310720797B}"/>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98E0D139-880B-4B4A-906D-BDA9F6E2A3AE}"/>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00D74F7F-5100-43A2-8BB2-F769CA30D1A1}"/>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57124221-57A8-4817-81AC-616B78907EDF}"/>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1FD1F128-9560-48C1-9495-DAA606B9FFA4}"/>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7259E7F1-163B-4522-ADEC-EB5F6EF51D6A}"/>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1" name="Picture 40">
              <a:extLst>
                <a:ext uri="{FF2B5EF4-FFF2-40B4-BE49-F238E27FC236}">
                  <a16:creationId xmlns:a16="http://schemas.microsoft.com/office/drawing/2014/main" id="{D7DC5E07-9AF2-4BB1-BD01-211847CB1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a:extLst>
                <a:ext uri="{FF2B5EF4-FFF2-40B4-BE49-F238E27FC236}">
                  <a16:creationId xmlns:a16="http://schemas.microsoft.com/office/drawing/2014/main" id="{5124C39E-2F7A-4C2E-A255-FBED93E6D351}"/>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2">
              <a:extLst>
                <a:ext uri="{FF2B5EF4-FFF2-40B4-BE49-F238E27FC236}">
                  <a16:creationId xmlns:a16="http://schemas.microsoft.com/office/drawing/2014/main" id="{C9A01B4F-49E7-460A-A1A5-C291B5074EF2}"/>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3">
              <a:extLst>
                <a:ext uri="{FF2B5EF4-FFF2-40B4-BE49-F238E27FC236}">
                  <a16:creationId xmlns:a16="http://schemas.microsoft.com/office/drawing/2014/main" id="{105E51FC-4D7C-47B3-A644-0D5A5782E02D}"/>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4">
              <a:extLst>
                <a:ext uri="{FF2B5EF4-FFF2-40B4-BE49-F238E27FC236}">
                  <a16:creationId xmlns:a16="http://schemas.microsoft.com/office/drawing/2014/main" id="{C439BEF2-4C33-4C08-B533-C77A2D08B343}"/>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5">
              <a:extLst>
                <a:ext uri="{FF2B5EF4-FFF2-40B4-BE49-F238E27FC236}">
                  <a16:creationId xmlns:a16="http://schemas.microsoft.com/office/drawing/2014/main" id="{943BCD3A-91A3-44C4-BFC7-A69AD8F2F73B}"/>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6">
              <a:extLst>
                <a:ext uri="{FF2B5EF4-FFF2-40B4-BE49-F238E27FC236}">
                  <a16:creationId xmlns:a16="http://schemas.microsoft.com/office/drawing/2014/main" id="{365F2E5A-677A-4350-AF15-5CAE7B586540}"/>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7">
              <a:extLst>
                <a:ext uri="{FF2B5EF4-FFF2-40B4-BE49-F238E27FC236}">
                  <a16:creationId xmlns:a16="http://schemas.microsoft.com/office/drawing/2014/main" id="{5E989FF6-4569-4A1F-B7FA-FC5A659A5C52}"/>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8">
              <a:extLst>
                <a:ext uri="{FF2B5EF4-FFF2-40B4-BE49-F238E27FC236}">
                  <a16:creationId xmlns:a16="http://schemas.microsoft.com/office/drawing/2014/main" id="{61DC1AD9-B903-4AE0-B9F6-3E8A83FAA548}"/>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9">
              <a:extLst>
                <a:ext uri="{FF2B5EF4-FFF2-40B4-BE49-F238E27FC236}">
                  <a16:creationId xmlns:a16="http://schemas.microsoft.com/office/drawing/2014/main" id="{A6C2278F-1FAC-4DDF-8ADE-530C4FDAF33B}"/>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0">
              <a:extLst>
                <a:ext uri="{FF2B5EF4-FFF2-40B4-BE49-F238E27FC236}">
                  <a16:creationId xmlns:a16="http://schemas.microsoft.com/office/drawing/2014/main" id="{7EA0A1B0-617A-451D-8173-14E7B85FA4C0}"/>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1">
              <a:extLst>
                <a:ext uri="{FF2B5EF4-FFF2-40B4-BE49-F238E27FC236}">
                  <a16:creationId xmlns:a16="http://schemas.microsoft.com/office/drawing/2014/main" id="{4FEE6383-3580-46B5-B2DB-926C6C12C4DA}"/>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2">
              <a:extLst>
                <a:ext uri="{FF2B5EF4-FFF2-40B4-BE49-F238E27FC236}">
                  <a16:creationId xmlns:a16="http://schemas.microsoft.com/office/drawing/2014/main" id="{4865FB4F-B99C-4D12-AF72-55C6C24D820D}"/>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3">
              <a:extLst>
                <a:ext uri="{FF2B5EF4-FFF2-40B4-BE49-F238E27FC236}">
                  <a16:creationId xmlns:a16="http://schemas.microsoft.com/office/drawing/2014/main" id="{D341A309-CE3E-4747-9F00-0DC88EF83B44}"/>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4">
              <a:extLst>
                <a:ext uri="{FF2B5EF4-FFF2-40B4-BE49-F238E27FC236}">
                  <a16:creationId xmlns:a16="http://schemas.microsoft.com/office/drawing/2014/main" id="{8BC13EB1-42E7-42E1-A25F-D62A7174C67E}"/>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5">
              <a:extLst>
                <a:ext uri="{FF2B5EF4-FFF2-40B4-BE49-F238E27FC236}">
                  <a16:creationId xmlns:a16="http://schemas.microsoft.com/office/drawing/2014/main" id="{ABEB5C33-BFA2-4CB4-8D71-8E9E1421D532}"/>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6">
              <a:extLst>
                <a:ext uri="{FF2B5EF4-FFF2-40B4-BE49-F238E27FC236}">
                  <a16:creationId xmlns:a16="http://schemas.microsoft.com/office/drawing/2014/main" id="{B2E9E40F-A453-407B-A13F-85C144B4E1C0}"/>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7">
              <a:extLst>
                <a:ext uri="{FF2B5EF4-FFF2-40B4-BE49-F238E27FC236}">
                  <a16:creationId xmlns:a16="http://schemas.microsoft.com/office/drawing/2014/main" id="{0A3478B8-201A-410E-BA98-3E3DF363B5C1}"/>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8">
              <a:extLst>
                <a:ext uri="{FF2B5EF4-FFF2-40B4-BE49-F238E27FC236}">
                  <a16:creationId xmlns:a16="http://schemas.microsoft.com/office/drawing/2014/main" id="{2DBD57AE-2ED0-4437-A44F-7BF726187657}"/>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9">
              <a:extLst>
                <a:ext uri="{FF2B5EF4-FFF2-40B4-BE49-F238E27FC236}">
                  <a16:creationId xmlns:a16="http://schemas.microsoft.com/office/drawing/2014/main" id="{175E5BC2-7F8F-4DFB-8E97-A979B27A32B3}"/>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0">
              <a:extLst>
                <a:ext uri="{FF2B5EF4-FFF2-40B4-BE49-F238E27FC236}">
                  <a16:creationId xmlns:a16="http://schemas.microsoft.com/office/drawing/2014/main" id="{596E8E91-4E2C-4BDB-A2DC-BB0B17435171}"/>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1">
              <a:extLst>
                <a:ext uri="{FF2B5EF4-FFF2-40B4-BE49-F238E27FC236}">
                  <a16:creationId xmlns:a16="http://schemas.microsoft.com/office/drawing/2014/main" id="{2DBDC8B7-B181-4F1B-B651-4BE313A1E2D7}"/>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2">
              <a:extLst>
                <a:ext uri="{FF2B5EF4-FFF2-40B4-BE49-F238E27FC236}">
                  <a16:creationId xmlns:a16="http://schemas.microsoft.com/office/drawing/2014/main" id="{9128C726-D6B3-46C6-970C-BF9073BAE251}"/>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3">
              <a:extLst>
                <a:ext uri="{FF2B5EF4-FFF2-40B4-BE49-F238E27FC236}">
                  <a16:creationId xmlns:a16="http://schemas.microsoft.com/office/drawing/2014/main" id="{04DE587C-F709-4F6C-A4AF-3CA0E88DE6DF}"/>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4">
              <a:extLst>
                <a:ext uri="{FF2B5EF4-FFF2-40B4-BE49-F238E27FC236}">
                  <a16:creationId xmlns:a16="http://schemas.microsoft.com/office/drawing/2014/main" id="{2C612085-CE34-4559-845B-4793FEB1AAE9}"/>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5">
              <a:extLst>
                <a:ext uri="{FF2B5EF4-FFF2-40B4-BE49-F238E27FC236}">
                  <a16:creationId xmlns:a16="http://schemas.microsoft.com/office/drawing/2014/main" id="{F7272B60-D0A8-4ACB-8197-0682C2850DD9}"/>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6">
              <a:extLst>
                <a:ext uri="{FF2B5EF4-FFF2-40B4-BE49-F238E27FC236}">
                  <a16:creationId xmlns:a16="http://schemas.microsoft.com/office/drawing/2014/main" id="{DBEC276D-3B5B-4C55-8965-0726012AA87E}"/>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7">
              <a:extLst>
                <a:ext uri="{FF2B5EF4-FFF2-40B4-BE49-F238E27FC236}">
                  <a16:creationId xmlns:a16="http://schemas.microsoft.com/office/drawing/2014/main" id="{D68E3FD6-6757-4401-90E7-0DFF662C2B0F}"/>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8">
              <a:extLst>
                <a:ext uri="{FF2B5EF4-FFF2-40B4-BE49-F238E27FC236}">
                  <a16:creationId xmlns:a16="http://schemas.microsoft.com/office/drawing/2014/main" id="{1A52BAFF-3134-4470-ACD6-D58F58CB780F}"/>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9">
              <a:extLst>
                <a:ext uri="{FF2B5EF4-FFF2-40B4-BE49-F238E27FC236}">
                  <a16:creationId xmlns:a16="http://schemas.microsoft.com/office/drawing/2014/main" id="{29FB154B-2F56-433E-B5BA-C834FCADF2DD}"/>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0">
              <a:extLst>
                <a:ext uri="{FF2B5EF4-FFF2-40B4-BE49-F238E27FC236}">
                  <a16:creationId xmlns:a16="http://schemas.microsoft.com/office/drawing/2014/main" id="{B98A6BD0-3F2C-4F30-842E-558080AC79BE}"/>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1">
              <a:extLst>
                <a:ext uri="{FF2B5EF4-FFF2-40B4-BE49-F238E27FC236}">
                  <a16:creationId xmlns:a16="http://schemas.microsoft.com/office/drawing/2014/main" id="{699478B3-6C25-4478-A6ED-E0254E6AEF30}"/>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2">
              <a:extLst>
                <a:ext uri="{FF2B5EF4-FFF2-40B4-BE49-F238E27FC236}">
                  <a16:creationId xmlns:a16="http://schemas.microsoft.com/office/drawing/2014/main" id="{D14F0B52-48AE-4C00-BEEB-85F11F638FBA}"/>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3">
              <a:extLst>
                <a:ext uri="{FF2B5EF4-FFF2-40B4-BE49-F238E27FC236}">
                  <a16:creationId xmlns:a16="http://schemas.microsoft.com/office/drawing/2014/main" id="{4665FE93-EA5C-44BA-9F1C-AB1C1DC0B5CF}"/>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86604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4"/>
          <p:cNvSpPr txBox="1">
            <a:spLocks noGrp="1"/>
          </p:cNvSpPr>
          <p:nvPr>
            <p:ph type="body" idx="1"/>
          </p:nvPr>
        </p:nvSpPr>
        <p:spPr>
          <a:xfrm>
            <a:off x="482884" y="658535"/>
            <a:ext cx="8188504" cy="2794800"/>
          </a:xfrm>
          <a:prstGeom prst="rect">
            <a:avLst/>
          </a:prstGeom>
        </p:spPr>
        <p:txBody>
          <a:bodyPr spcFirstLastPara="1" wrap="square" lIns="0" tIns="0" rIns="0" bIns="0" anchor="t" anchorCtr="0">
            <a:noAutofit/>
          </a:bodyPr>
          <a:lstStyle/>
          <a:p>
            <a:pPr fontAlgn="base"/>
            <a:r>
              <a:rPr lang="es-CO" sz="1200" dirty="0"/>
              <a:t>El plasma marino contribuye a reforzar el equilibrio del organismo renovando el medio interno e induciendo el equilibrio mineral. La regeneración de la célula gracias al plasma marino sucede a nivel del núcleo. Las modificaciones que se produzcan en el medio extra-celular se irán transmitiendo gradualmente hasta la mitocondria, el cromoplasto y, por supuesto, al núcleo donde ocurrirán cambios en el micro-entorno de las secuencias del ADN. La comunicación desde la membrana al núcleo se establece, como ya dijimos, a través de los micro túbulos protoplasmáticos, que captan las substancias del medio extracelular por medio de los receptores de la membrana celular. El plasma marino no va a actuar contra tal o cual síntoma, sino que va a contribuir al buen funcionamiento del metabolismo. Al regenerar el · medio interno, favorece la actividad celular en beneficio de toda la economía del organismo. </a:t>
            </a:r>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4" name="Group 2">
            <a:extLst>
              <a:ext uri="{FF2B5EF4-FFF2-40B4-BE49-F238E27FC236}">
                <a16:creationId xmlns:a16="http://schemas.microsoft.com/office/drawing/2014/main" id="{D4C4E975-BA34-4CAA-A79B-FC7DD7A4D922}"/>
              </a:ext>
            </a:extLst>
          </p:cNvPr>
          <p:cNvGrpSpPr>
            <a:grpSpLocks/>
          </p:cNvGrpSpPr>
          <p:nvPr/>
        </p:nvGrpSpPr>
        <p:grpSpPr bwMode="auto">
          <a:xfrm>
            <a:off x="7974455" y="3959178"/>
            <a:ext cx="1040671" cy="1019098"/>
            <a:chOff x="9338" y="1116"/>
            <a:chExt cx="1639" cy="1604"/>
          </a:xfrm>
        </p:grpSpPr>
        <p:sp>
          <p:nvSpPr>
            <p:cNvPr id="5" name="Freeform 4">
              <a:extLst>
                <a:ext uri="{FF2B5EF4-FFF2-40B4-BE49-F238E27FC236}">
                  <a16:creationId xmlns:a16="http://schemas.microsoft.com/office/drawing/2014/main" id="{DC2C6777-0BDF-4972-9372-625AB2ACC88D}"/>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a:extLst>
                <a:ext uri="{FF2B5EF4-FFF2-40B4-BE49-F238E27FC236}">
                  <a16:creationId xmlns:a16="http://schemas.microsoft.com/office/drawing/2014/main" id="{F4BBFD1B-AF34-4003-8E0B-43EF7ABBC7C2}"/>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16B6A423-AB35-4831-A3D8-4F57A9E80BF3}"/>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F50387CF-B714-423D-96C0-18995A6D958C}"/>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4E0805D2-D8C0-456D-AB00-9BBCF579A71D}"/>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C716F675-2246-48F4-9BAC-93034BC6A723}"/>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25FE40CE-C832-4F88-8DA6-40C8D8C20A9A}"/>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66A53187-6CA6-47DD-AA57-DDE4DD92E4B5}"/>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C2926FC5-22B7-499F-AB6A-36C4B1082520}"/>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B9AC057F-4971-4125-8B22-96EBBB3B63D1}"/>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1B6A68C2-BBBB-486F-99CD-EF1880632B05}"/>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843BD946-F8F3-4C09-B712-B4BEB2CEFAA7}"/>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1E0CABAE-4E51-485A-AF6E-BA0A21CEA0FD}"/>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B04B3EC3-D71F-41A1-8A71-A3C6E02ED2D8}"/>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B0A49D1B-95BF-45E9-AAAA-45DB500EB23A}"/>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9C4A6505-BF7C-47E1-B07B-6FB31241D18D}"/>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01E57233-4417-49B4-B39B-22DF000BEBD3}"/>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F26AED8C-1454-4E9E-8D2A-7E1BB41EA69A}"/>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4E13EC5D-C348-4554-B371-7573295E69AA}"/>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BE2AAD95-5ADD-4527-8433-E3A0EB2C4AB7}"/>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8692BD79-8FB2-4F71-8D27-10EF3EEAAEB2}"/>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2DADF7D9-5D3D-4544-9171-D535BFD355E4}"/>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7C128419-2FEE-4097-8442-AF8D0CD36B8D}"/>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31667DC9-F194-4FE6-89CA-67C4D1F20FF2}"/>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F6B160B9-D6A4-4D37-B5A9-02BFD8B3FB6F}"/>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E705E712-5456-46B2-9E26-B223F113A5DD}"/>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CE4A0E5B-C782-4853-8BC1-56B4206EE17A}"/>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AF8DEBF6-740C-49E5-A6DC-00FBBF5090EE}"/>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CA86C4D8-2EAD-4DA4-ADEC-90629FA337B6}"/>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FE1BFEDC-0C6E-48E9-AA2A-4B67B68E4B75}"/>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02A7C439-4FBB-4291-9D08-FBDE455F0100}"/>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8ED1BC3E-1BB2-4696-A63D-17066A5AE88C}"/>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95BCAE8C-8F3A-4018-A9B9-7ABA35C6BCCB}"/>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D06D83FE-EFC3-4E56-9BA7-C27D98A42C41}"/>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30B0FFA0-699B-425F-BFB6-BBECDCC6AB04}"/>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474EB5B5-D93A-4668-91D2-AC4E761503D0}"/>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1" name="Picture 40">
              <a:extLst>
                <a:ext uri="{FF2B5EF4-FFF2-40B4-BE49-F238E27FC236}">
                  <a16:creationId xmlns:a16="http://schemas.microsoft.com/office/drawing/2014/main" id="{7B9FDD48-C26F-4048-A43C-747307684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a:extLst>
                <a:ext uri="{FF2B5EF4-FFF2-40B4-BE49-F238E27FC236}">
                  <a16:creationId xmlns:a16="http://schemas.microsoft.com/office/drawing/2014/main" id="{BFF7E563-963C-4D72-A9E9-C1B10D4B3745}"/>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2">
              <a:extLst>
                <a:ext uri="{FF2B5EF4-FFF2-40B4-BE49-F238E27FC236}">
                  <a16:creationId xmlns:a16="http://schemas.microsoft.com/office/drawing/2014/main" id="{DD2B6634-BB92-4ED2-81E5-16D1F3AEB2BF}"/>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3">
              <a:extLst>
                <a:ext uri="{FF2B5EF4-FFF2-40B4-BE49-F238E27FC236}">
                  <a16:creationId xmlns:a16="http://schemas.microsoft.com/office/drawing/2014/main" id="{5D67C7F7-044C-48D0-B281-51A7D928A08B}"/>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4">
              <a:extLst>
                <a:ext uri="{FF2B5EF4-FFF2-40B4-BE49-F238E27FC236}">
                  <a16:creationId xmlns:a16="http://schemas.microsoft.com/office/drawing/2014/main" id="{9108FBB1-332A-45F5-A969-23ABB01C98A9}"/>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5">
              <a:extLst>
                <a:ext uri="{FF2B5EF4-FFF2-40B4-BE49-F238E27FC236}">
                  <a16:creationId xmlns:a16="http://schemas.microsoft.com/office/drawing/2014/main" id="{01E67697-6F0D-4D97-B1D0-C06038D0B0F0}"/>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6">
              <a:extLst>
                <a:ext uri="{FF2B5EF4-FFF2-40B4-BE49-F238E27FC236}">
                  <a16:creationId xmlns:a16="http://schemas.microsoft.com/office/drawing/2014/main" id="{7A093335-4E8C-474D-AE30-51749FF247C4}"/>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7">
              <a:extLst>
                <a:ext uri="{FF2B5EF4-FFF2-40B4-BE49-F238E27FC236}">
                  <a16:creationId xmlns:a16="http://schemas.microsoft.com/office/drawing/2014/main" id="{D8557D1C-0081-4EF1-A4A5-9DBBFAA9C3DC}"/>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8">
              <a:extLst>
                <a:ext uri="{FF2B5EF4-FFF2-40B4-BE49-F238E27FC236}">
                  <a16:creationId xmlns:a16="http://schemas.microsoft.com/office/drawing/2014/main" id="{E70424D2-0CB3-4789-BC8F-A15ED8EDAA37}"/>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9">
              <a:extLst>
                <a:ext uri="{FF2B5EF4-FFF2-40B4-BE49-F238E27FC236}">
                  <a16:creationId xmlns:a16="http://schemas.microsoft.com/office/drawing/2014/main" id="{7D180530-5D7E-4AD9-AD39-9D473D6D55F4}"/>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0">
              <a:extLst>
                <a:ext uri="{FF2B5EF4-FFF2-40B4-BE49-F238E27FC236}">
                  <a16:creationId xmlns:a16="http://schemas.microsoft.com/office/drawing/2014/main" id="{B206F47D-CDE8-4BB1-8B2B-299AAEF70531}"/>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1">
              <a:extLst>
                <a:ext uri="{FF2B5EF4-FFF2-40B4-BE49-F238E27FC236}">
                  <a16:creationId xmlns:a16="http://schemas.microsoft.com/office/drawing/2014/main" id="{E9A8937C-5298-413F-9917-5DA5B5BAB2CA}"/>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2">
              <a:extLst>
                <a:ext uri="{FF2B5EF4-FFF2-40B4-BE49-F238E27FC236}">
                  <a16:creationId xmlns:a16="http://schemas.microsoft.com/office/drawing/2014/main" id="{8719E7C2-ADFF-4444-A3B5-097BBD641D66}"/>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3">
              <a:extLst>
                <a:ext uri="{FF2B5EF4-FFF2-40B4-BE49-F238E27FC236}">
                  <a16:creationId xmlns:a16="http://schemas.microsoft.com/office/drawing/2014/main" id="{0B1D252A-1A27-4073-BD3D-B01AD0F722CA}"/>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4">
              <a:extLst>
                <a:ext uri="{FF2B5EF4-FFF2-40B4-BE49-F238E27FC236}">
                  <a16:creationId xmlns:a16="http://schemas.microsoft.com/office/drawing/2014/main" id="{AD4DBBD2-8D54-405C-90D4-5F089E1D4A9A}"/>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5">
              <a:extLst>
                <a:ext uri="{FF2B5EF4-FFF2-40B4-BE49-F238E27FC236}">
                  <a16:creationId xmlns:a16="http://schemas.microsoft.com/office/drawing/2014/main" id="{F12707F0-DDE8-42FF-BD5F-A72FA8DC70AD}"/>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6">
              <a:extLst>
                <a:ext uri="{FF2B5EF4-FFF2-40B4-BE49-F238E27FC236}">
                  <a16:creationId xmlns:a16="http://schemas.microsoft.com/office/drawing/2014/main" id="{42DBB12E-4156-40C4-B9C8-17EAABDDDE43}"/>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7">
              <a:extLst>
                <a:ext uri="{FF2B5EF4-FFF2-40B4-BE49-F238E27FC236}">
                  <a16:creationId xmlns:a16="http://schemas.microsoft.com/office/drawing/2014/main" id="{74D371A1-BA4F-4BA4-A1B4-8B2BFBA51418}"/>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8">
              <a:extLst>
                <a:ext uri="{FF2B5EF4-FFF2-40B4-BE49-F238E27FC236}">
                  <a16:creationId xmlns:a16="http://schemas.microsoft.com/office/drawing/2014/main" id="{B3F5E91A-CA84-4576-A31E-A83D52C1B740}"/>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9">
              <a:extLst>
                <a:ext uri="{FF2B5EF4-FFF2-40B4-BE49-F238E27FC236}">
                  <a16:creationId xmlns:a16="http://schemas.microsoft.com/office/drawing/2014/main" id="{9F98C09C-B657-43C3-A508-0C423972C079}"/>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0">
              <a:extLst>
                <a:ext uri="{FF2B5EF4-FFF2-40B4-BE49-F238E27FC236}">
                  <a16:creationId xmlns:a16="http://schemas.microsoft.com/office/drawing/2014/main" id="{97E0CED5-E420-4AA9-9003-E5746C78245E}"/>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1">
              <a:extLst>
                <a:ext uri="{FF2B5EF4-FFF2-40B4-BE49-F238E27FC236}">
                  <a16:creationId xmlns:a16="http://schemas.microsoft.com/office/drawing/2014/main" id="{7663A6E9-1287-40FA-8CB8-CF57BE2374CA}"/>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2">
              <a:extLst>
                <a:ext uri="{FF2B5EF4-FFF2-40B4-BE49-F238E27FC236}">
                  <a16:creationId xmlns:a16="http://schemas.microsoft.com/office/drawing/2014/main" id="{2849AC82-B5FE-419D-BEFD-16A458558794}"/>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3">
              <a:extLst>
                <a:ext uri="{FF2B5EF4-FFF2-40B4-BE49-F238E27FC236}">
                  <a16:creationId xmlns:a16="http://schemas.microsoft.com/office/drawing/2014/main" id="{25A71983-AED5-44B9-A26A-46F9BE70CCBE}"/>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4">
              <a:extLst>
                <a:ext uri="{FF2B5EF4-FFF2-40B4-BE49-F238E27FC236}">
                  <a16:creationId xmlns:a16="http://schemas.microsoft.com/office/drawing/2014/main" id="{278799A0-E3DF-4867-90ED-F4F9EB45805A}"/>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5">
              <a:extLst>
                <a:ext uri="{FF2B5EF4-FFF2-40B4-BE49-F238E27FC236}">
                  <a16:creationId xmlns:a16="http://schemas.microsoft.com/office/drawing/2014/main" id="{9D30BBF8-713C-4594-8AE4-D7BF60F5EF32}"/>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6">
              <a:extLst>
                <a:ext uri="{FF2B5EF4-FFF2-40B4-BE49-F238E27FC236}">
                  <a16:creationId xmlns:a16="http://schemas.microsoft.com/office/drawing/2014/main" id="{A7B1D02A-43B2-4C5F-B62C-27F14DEF2577}"/>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7">
              <a:extLst>
                <a:ext uri="{FF2B5EF4-FFF2-40B4-BE49-F238E27FC236}">
                  <a16:creationId xmlns:a16="http://schemas.microsoft.com/office/drawing/2014/main" id="{E9E05412-ACF8-4E7F-9D03-D948CB3C8FB3}"/>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8">
              <a:extLst>
                <a:ext uri="{FF2B5EF4-FFF2-40B4-BE49-F238E27FC236}">
                  <a16:creationId xmlns:a16="http://schemas.microsoft.com/office/drawing/2014/main" id="{1EE02AC6-18A5-444A-B7C9-460973802161}"/>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9">
              <a:extLst>
                <a:ext uri="{FF2B5EF4-FFF2-40B4-BE49-F238E27FC236}">
                  <a16:creationId xmlns:a16="http://schemas.microsoft.com/office/drawing/2014/main" id="{C596A9D6-99E6-48AE-AEF8-1985A26B8CF9}"/>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0">
              <a:extLst>
                <a:ext uri="{FF2B5EF4-FFF2-40B4-BE49-F238E27FC236}">
                  <a16:creationId xmlns:a16="http://schemas.microsoft.com/office/drawing/2014/main" id="{50C5F6C9-C345-46DE-9017-9B21696A41AB}"/>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1">
              <a:extLst>
                <a:ext uri="{FF2B5EF4-FFF2-40B4-BE49-F238E27FC236}">
                  <a16:creationId xmlns:a16="http://schemas.microsoft.com/office/drawing/2014/main" id="{5419797E-9A49-44F1-A258-B57E12B2C276}"/>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2">
              <a:extLst>
                <a:ext uri="{FF2B5EF4-FFF2-40B4-BE49-F238E27FC236}">
                  <a16:creationId xmlns:a16="http://schemas.microsoft.com/office/drawing/2014/main" id="{FC2C1054-75A6-4920-8A09-5475C37DC3F2}"/>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3">
              <a:extLst>
                <a:ext uri="{FF2B5EF4-FFF2-40B4-BE49-F238E27FC236}">
                  <a16:creationId xmlns:a16="http://schemas.microsoft.com/office/drawing/2014/main" id="{77AA6E0D-391A-4D31-8BEE-D419809A82C2}"/>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401657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A60D2-980B-4D09-B5AB-82EB8825F24B}"/>
              </a:ext>
            </a:extLst>
          </p:cNvPr>
          <p:cNvSpPr>
            <a:spLocks noGrp="1"/>
          </p:cNvSpPr>
          <p:nvPr>
            <p:ph type="title"/>
          </p:nvPr>
        </p:nvSpPr>
        <p:spPr/>
        <p:txBody>
          <a:bodyPr/>
          <a:lstStyle/>
          <a:p>
            <a:r>
              <a:rPr lang="es-ES" dirty="0"/>
              <a:t>COMO USAR LAS CONCENTRACIONES DEL PLASMA MARINO</a:t>
            </a:r>
          </a:p>
        </p:txBody>
      </p:sp>
      <p:sp>
        <p:nvSpPr>
          <p:cNvPr id="3" name="Marcador de texto 2">
            <a:extLst>
              <a:ext uri="{FF2B5EF4-FFF2-40B4-BE49-F238E27FC236}">
                <a16:creationId xmlns:a16="http://schemas.microsoft.com/office/drawing/2014/main" id="{371BFC98-F99D-477C-BAF8-3D783CAB34D5}"/>
              </a:ext>
            </a:extLst>
          </p:cNvPr>
          <p:cNvSpPr>
            <a:spLocks noGrp="1"/>
          </p:cNvSpPr>
          <p:nvPr>
            <p:ph type="body" idx="1"/>
          </p:nvPr>
        </p:nvSpPr>
        <p:spPr>
          <a:xfrm>
            <a:off x="937200" y="699900"/>
            <a:ext cx="7269600" cy="4386450"/>
          </a:xfrm>
        </p:spPr>
        <p:txBody>
          <a:bodyPr/>
          <a:lstStyle/>
          <a:p>
            <a:pPr algn="just"/>
            <a:r>
              <a:rPr lang="es-ES" sz="1400" dirty="0"/>
              <a:t>Hipertónica : concentraciones de sales superiores a la de nuestro organismo ;agua tal como sal del mar.</a:t>
            </a:r>
          </a:p>
          <a:p>
            <a:pPr algn="just"/>
            <a:r>
              <a:rPr lang="es-ES" sz="1400" dirty="0"/>
              <a:t>Isotónica: líquido extraído del océano cuya salinidad ha sido reducida con agua de manantial, pasando así de una concentración salina aproximada de 33 gramos de sales por litro a 9 gramos por litro, la tonicidad del agua de mar es relativa a las concentraciones de nuestro plasma sanguíneo.</a:t>
            </a:r>
          </a:p>
          <a:p>
            <a:pPr algn="just"/>
            <a:r>
              <a:rPr lang="es-ES" sz="1400" dirty="0"/>
              <a:t>Decantación: proceso de separación por gravedad que hace que una partícula, más densa que el líquido, tenga una trayectoria descendente, depositándose en el fondo de un decantador. En un recipiente de vidrio, tapar con lienzo blanco preferiblemente, exponer el agua de mar al sol mínimo durante 3 horas.</a:t>
            </a:r>
          </a:p>
          <a:p>
            <a:pPr algn="just"/>
            <a:r>
              <a:rPr lang="es-ES" sz="1400" dirty="0"/>
              <a:t> Para realizar inyecciones subcutáneas: Es ideal una salinidad de 18 gr a 25 grs de sales minerales por litro . Ejercicio Realizar la evaporación de un litro de agua de mar ADM, para medirla salinidad promedio de el ADM , agua de mar que se va a utilia</a:t>
            </a:r>
          </a:p>
        </p:txBody>
      </p:sp>
      <p:sp>
        <p:nvSpPr>
          <p:cNvPr id="4" name="Marcador de número de diapositiva 3">
            <a:extLst>
              <a:ext uri="{FF2B5EF4-FFF2-40B4-BE49-F238E27FC236}">
                <a16:creationId xmlns:a16="http://schemas.microsoft.com/office/drawing/2014/main" id="{A29F1C7E-6CA0-4F6E-827B-03888E0DA60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14</a:t>
            </a:fld>
            <a:endParaRPr lang="es-ES"/>
          </a:p>
        </p:txBody>
      </p:sp>
    </p:spTree>
    <p:extLst>
      <p:ext uri="{BB962C8B-B14F-4D97-AF65-F5344CB8AC3E}">
        <p14:creationId xmlns:p14="http://schemas.microsoft.com/office/powerpoint/2010/main" val="14973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txBox="1">
            <a:spLocks noGrp="1"/>
          </p:cNvSpPr>
          <p:nvPr>
            <p:ph type="title" idx="4294967295"/>
          </p:nvPr>
        </p:nvSpPr>
        <p:spPr>
          <a:xfrm>
            <a:off x="937200" y="267300"/>
            <a:ext cx="7269600" cy="43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BENEFICIOS DEL AGUA DE MAR</a:t>
            </a:r>
            <a:endParaRPr dirty="0"/>
          </a:p>
        </p:txBody>
      </p:sp>
      <p:sp>
        <p:nvSpPr>
          <p:cNvPr id="304" name="Google Shape;304;p29"/>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305" name="Google Shape;305;p29"/>
          <p:cNvGrpSpPr/>
          <p:nvPr/>
        </p:nvGrpSpPr>
        <p:grpSpPr>
          <a:xfrm>
            <a:off x="323513" y="2139200"/>
            <a:ext cx="2952125" cy="1289700"/>
            <a:chOff x="323513" y="1986800"/>
            <a:chExt cx="2952125" cy="1289700"/>
          </a:xfrm>
        </p:grpSpPr>
        <p:sp>
          <p:nvSpPr>
            <p:cNvPr id="306" name="Google Shape;306;p29"/>
            <p:cNvSpPr txBox="1"/>
            <p:nvPr/>
          </p:nvSpPr>
          <p:spPr>
            <a:xfrm>
              <a:off x="323513" y="1986800"/>
              <a:ext cx="2124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PA" sz="1200" b="1" dirty="0">
                  <a:solidFill>
                    <a:schemeClr val="accent4"/>
                  </a:solidFill>
                  <a:effectLst>
                    <a:outerShdw blurRad="38100" dist="38100" dir="2700000" algn="tl">
                      <a:srgbClr val="000000">
                        <a:alpha val="43137"/>
                      </a:srgbClr>
                    </a:outerShdw>
                  </a:effectLst>
                  <a:latin typeface="Work Sans"/>
                  <a:ea typeface="Work Sans"/>
                  <a:cs typeface="Work Sans"/>
                  <a:sym typeface="Work Sans"/>
                </a:rPr>
                <a:t>Disminuye dolores reumáticos y problemas respiratorios</a:t>
              </a:r>
              <a:endParaRPr sz="800" b="1" dirty="0">
                <a:solidFill>
                  <a:schemeClr val="accent4"/>
                </a:solidFill>
                <a:effectLst>
                  <a:outerShdw blurRad="38100" dist="38100" dir="2700000" algn="tl">
                    <a:srgbClr val="000000">
                      <a:alpha val="43137"/>
                    </a:srgbClr>
                  </a:outerShdw>
                </a:effectLst>
                <a:latin typeface="Work Sans"/>
                <a:ea typeface="Work Sans"/>
                <a:cs typeface="Work Sans"/>
                <a:sym typeface="Work Sans"/>
              </a:endParaRPr>
            </a:p>
            <a:p>
              <a:pPr marL="0" lvl="0" indent="0" algn="r" rtl="0">
                <a:spcBef>
                  <a:spcPts val="0"/>
                </a:spcBef>
                <a:spcAft>
                  <a:spcPts val="1600"/>
                </a:spcAft>
                <a:buNone/>
              </a:pPr>
              <a:r>
                <a:rPr lang="en" sz="800" dirty="0">
                  <a:solidFill>
                    <a:schemeClr val="dk1"/>
                  </a:solidFill>
                  <a:latin typeface="Work Sans"/>
                  <a:ea typeface="Work Sans"/>
                  <a:cs typeface="Work Sans"/>
                  <a:sym typeface="Work Sans"/>
                </a:rPr>
                <a:t>.</a:t>
              </a:r>
              <a:endParaRPr sz="800" b="1" dirty="0">
                <a:solidFill>
                  <a:schemeClr val="dk1"/>
                </a:solidFill>
                <a:latin typeface="Work Sans"/>
                <a:ea typeface="Work Sans"/>
                <a:cs typeface="Work Sans"/>
                <a:sym typeface="Work Sans"/>
              </a:endParaRPr>
            </a:p>
          </p:txBody>
        </p:sp>
        <p:cxnSp>
          <p:nvCxnSpPr>
            <p:cNvPr id="307" name="Google Shape;307;p29"/>
            <p:cNvCxnSpPr/>
            <p:nvPr/>
          </p:nvCxnSpPr>
          <p:spPr>
            <a:xfrm rot="10800000">
              <a:off x="2642038" y="2647950"/>
              <a:ext cx="633600" cy="0"/>
            </a:xfrm>
            <a:prstGeom prst="straightConnector1">
              <a:avLst/>
            </a:prstGeom>
            <a:noFill/>
            <a:ln w="9525" cap="flat" cmpd="sng">
              <a:solidFill>
                <a:schemeClr val="accent1"/>
              </a:solidFill>
              <a:prstDash val="solid"/>
              <a:round/>
              <a:headEnd type="none" w="sm" len="sm"/>
              <a:tailEnd type="oval" w="med" len="med"/>
            </a:ln>
          </p:spPr>
        </p:cxnSp>
      </p:grpSp>
      <p:grpSp>
        <p:nvGrpSpPr>
          <p:cNvPr id="308" name="Google Shape;308;p29"/>
          <p:cNvGrpSpPr/>
          <p:nvPr/>
        </p:nvGrpSpPr>
        <p:grpSpPr>
          <a:xfrm>
            <a:off x="5209838" y="1212750"/>
            <a:ext cx="3610650" cy="1289700"/>
            <a:chOff x="5209838" y="1060350"/>
            <a:chExt cx="3610650" cy="1289700"/>
          </a:xfrm>
        </p:grpSpPr>
        <p:sp>
          <p:nvSpPr>
            <p:cNvPr id="309" name="Google Shape;309;p29"/>
            <p:cNvSpPr txBox="1"/>
            <p:nvPr/>
          </p:nvSpPr>
          <p:spPr>
            <a:xfrm>
              <a:off x="6696488" y="10603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accent4"/>
                  </a:solidFill>
                  <a:effectLst>
                    <a:outerShdw blurRad="38100" dist="38100" dir="2700000" algn="tl">
                      <a:srgbClr val="000000">
                        <a:alpha val="43137"/>
                      </a:srgbClr>
                    </a:outerShdw>
                  </a:effectLst>
                  <a:latin typeface="Work Sans"/>
                  <a:ea typeface="Work Sans"/>
                  <a:cs typeface="Work Sans"/>
                  <a:sym typeface="Work Sans"/>
                </a:rPr>
                <a:t>Desintoxica el organismo y ayuda a mejorar la circulacion</a:t>
              </a:r>
              <a:endParaRPr sz="1200" b="1" dirty="0">
                <a:solidFill>
                  <a:schemeClr val="accent4"/>
                </a:solidFill>
                <a:effectLst>
                  <a:outerShdw blurRad="38100" dist="38100" dir="2700000" algn="tl">
                    <a:srgbClr val="000000">
                      <a:alpha val="43137"/>
                    </a:srgbClr>
                  </a:outerShdw>
                </a:effectLst>
                <a:latin typeface="Work Sans"/>
                <a:ea typeface="Work Sans"/>
                <a:cs typeface="Work Sans"/>
                <a:sym typeface="Work Sans"/>
              </a:endParaRPr>
            </a:p>
            <a:p>
              <a:pPr marL="0" lvl="0" indent="0" algn="l" rtl="0">
                <a:spcBef>
                  <a:spcPts val="0"/>
                </a:spcBef>
                <a:spcAft>
                  <a:spcPts val="0"/>
                </a:spcAft>
                <a:buNone/>
              </a:pPr>
              <a:endParaRPr sz="800" b="1" dirty="0">
                <a:solidFill>
                  <a:schemeClr val="dk1"/>
                </a:solidFill>
                <a:latin typeface="Work Sans"/>
                <a:ea typeface="Work Sans"/>
                <a:cs typeface="Work Sans"/>
                <a:sym typeface="Work Sans"/>
              </a:endParaRPr>
            </a:p>
          </p:txBody>
        </p:sp>
        <p:cxnSp>
          <p:nvCxnSpPr>
            <p:cNvPr id="310" name="Google Shape;310;p29"/>
            <p:cNvCxnSpPr/>
            <p:nvPr/>
          </p:nvCxnSpPr>
          <p:spPr>
            <a:xfrm>
              <a:off x="5209838" y="17052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311" name="Google Shape;311;p29"/>
          <p:cNvGrpSpPr/>
          <p:nvPr/>
        </p:nvGrpSpPr>
        <p:grpSpPr>
          <a:xfrm>
            <a:off x="5209838" y="3172850"/>
            <a:ext cx="3610650" cy="1289700"/>
            <a:chOff x="5209838" y="3020450"/>
            <a:chExt cx="3610650" cy="1289700"/>
          </a:xfrm>
        </p:grpSpPr>
        <p:sp>
          <p:nvSpPr>
            <p:cNvPr id="312" name="Google Shape;312;p29"/>
            <p:cNvSpPr txBox="1"/>
            <p:nvPr/>
          </p:nvSpPr>
          <p:spPr>
            <a:xfrm>
              <a:off x="6696488" y="30204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PA" sz="1200" b="1" dirty="0">
                  <a:solidFill>
                    <a:schemeClr val="accent4"/>
                  </a:solidFill>
                  <a:effectLst>
                    <a:outerShdw blurRad="38100" dist="38100" dir="2700000" algn="tl">
                      <a:srgbClr val="000000">
                        <a:alpha val="43137"/>
                      </a:srgbClr>
                    </a:outerShdw>
                  </a:effectLst>
                  <a:latin typeface="Work Sans"/>
                  <a:ea typeface="Work Sans"/>
                  <a:cs typeface="Work Sans"/>
                  <a:sym typeface="Work Sans"/>
                </a:rPr>
                <a:t>Relaja los músculos y elimina las toxinas del cuerpo</a:t>
              </a:r>
              <a:endParaRPr sz="1200" b="1" dirty="0">
                <a:solidFill>
                  <a:schemeClr val="accent4"/>
                </a:solidFill>
                <a:effectLst>
                  <a:outerShdw blurRad="38100" dist="38100" dir="2700000" algn="tl">
                    <a:srgbClr val="000000">
                      <a:alpha val="43137"/>
                    </a:srgbClr>
                  </a:outerShdw>
                </a:effectLst>
                <a:latin typeface="Work Sans"/>
                <a:ea typeface="Work Sans"/>
                <a:cs typeface="Work Sans"/>
                <a:sym typeface="Work Sans"/>
              </a:endParaRPr>
            </a:p>
            <a:p>
              <a:pPr marL="0" lvl="0" indent="0" algn="l" rtl="0">
                <a:spcBef>
                  <a:spcPts val="0"/>
                </a:spcBef>
                <a:spcAft>
                  <a:spcPts val="0"/>
                </a:spcAft>
                <a:buNone/>
              </a:pPr>
              <a:endParaRPr sz="800" b="1" dirty="0">
                <a:solidFill>
                  <a:schemeClr val="dk1"/>
                </a:solidFill>
                <a:latin typeface="Work Sans"/>
                <a:ea typeface="Work Sans"/>
                <a:cs typeface="Work Sans"/>
                <a:sym typeface="Work Sans"/>
              </a:endParaRPr>
            </a:p>
          </p:txBody>
        </p:sp>
        <p:cxnSp>
          <p:nvCxnSpPr>
            <p:cNvPr id="313" name="Google Shape;313;p29"/>
            <p:cNvCxnSpPr/>
            <p:nvPr/>
          </p:nvCxnSpPr>
          <p:spPr>
            <a:xfrm>
              <a:off x="5209838" y="3648300"/>
              <a:ext cx="1286700" cy="0"/>
            </a:xfrm>
            <a:prstGeom prst="straightConnector1">
              <a:avLst/>
            </a:prstGeom>
            <a:noFill/>
            <a:ln w="9525" cap="flat" cmpd="sng">
              <a:solidFill>
                <a:schemeClr val="accent3"/>
              </a:solidFill>
              <a:prstDash val="solid"/>
              <a:round/>
              <a:headEnd type="none" w="sm" len="sm"/>
              <a:tailEnd type="oval" w="med" len="med"/>
            </a:ln>
          </p:spPr>
        </p:cxnSp>
      </p:grpSp>
      <p:grpSp>
        <p:nvGrpSpPr>
          <p:cNvPr id="314" name="Google Shape;314;p29"/>
          <p:cNvGrpSpPr/>
          <p:nvPr/>
        </p:nvGrpSpPr>
        <p:grpSpPr>
          <a:xfrm>
            <a:off x="3213226" y="1454085"/>
            <a:ext cx="2799294" cy="2795941"/>
            <a:chOff x="3169983" y="1163229"/>
            <a:chExt cx="2799294" cy="2795941"/>
          </a:xfrm>
        </p:grpSpPr>
        <p:sp>
          <p:nvSpPr>
            <p:cNvPr id="315" name="Google Shape;315;p29"/>
            <p:cNvSpPr/>
            <p:nvPr/>
          </p:nvSpPr>
          <p:spPr>
            <a:xfrm rot="3600185">
              <a:off x="3169983" y="1184511"/>
              <a:ext cx="2774659" cy="2774659"/>
            </a:xfrm>
            <a:prstGeom prst="blockArc">
              <a:avLst>
                <a:gd name="adj1" fmla="val 12622480"/>
                <a:gd name="adj2" fmla="val 19781569"/>
                <a:gd name="adj3" fmla="val 2077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29"/>
            <p:cNvSpPr/>
            <p:nvPr/>
          </p:nvSpPr>
          <p:spPr>
            <a:xfrm rot="10800000">
              <a:off x="3183490" y="1163229"/>
              <a:ext cx="2774700" cy="2774700"/>
            </a:xfrm>
            <a:prstGeom prst="blockArc">
              <a:avLst>
                <a:gd name="adj1" fmla="val 12622480"/>
                <a:gd name="adj2" fmla="val 19662822"/>
                <a:gd name="adj3" fmla="val 2072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rot="-3600185">
              <a:off x="3194618" y="1184114"/>
              <a:ext cx="2774659" cy="2774659"/>
            </a:xfrm>
            <a:prstGeom prst="blockArc">
              <a:avLst>
                <a:gd name="adj1" fmla="val 12622480"/>
                <a:gd name="adj2" fmla="val 19703271"/>
                <a:gd name="adj3" fmla="val 2085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8" name="Google Shape;318;p29"/>
            <p:cNvGrpSpPr/>
            <p:nvPr/>
          </p:nvGrpSpPr>
          <p:grpSpPr>
            <a:xfrm rot="-7200165">
              <a:off x="3337679" y="2826785"/>
              <a:ext cx="585011" cy="585536"/>
              <a:chOff x="1967628" y="812211"/>
              <a:chExt cx="588000" cy="588000"/>
            </a:xfrm>
          </p:grpSpPr>
          <p:sp>
            <p:nvSpPr>
              <p:cNvPr id="319" name="Google Shape;319;p29"/>
              <p:cNvSpPr/>
              <p:nvPr/>
            </p:nvSpPr>
            <p:spPr>
              <a:xfrm rot="39023">
                <a:off x="1970909" y="815492"/>
                <a:ext cx="581437" cy="581437"/>
              </a:xfrm>
              <a:prstGeom prst="pie">
                <a:avLst>
                  <a:gd name="adj1" fmla="val 6190354"/>
                  <a:gd name="adj2" fmla="val 14996165"/>
                </a:avLst>
              </a:prstGeom>
              <a:solidFill>
                <a:schemeClr val="accent1"/>
              </a:solidFill>
              <a:ln>
                <a:noFill/>
              </a:ln>
              <a:effectLst>
                <a:outerShdw blurRad="142875" algn="bl" rotWithShape="0">
                  <a:schemeClr val="dk1">
                    <a:alpha val="4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29"/>
              <p:cNvSpPr/>
              <p:nvPr/>
            </p:nvSpPr>
            <p:spPr>
              <a:xfrm rot="10800000">
                <a:off x="1970875" y="815525"/>
                <a:ext cx="581400" cy="581400"/>
              </a:xfrm>
              <a:prstGeom prst="pie">
                <a:avLst>
                  <a:gd name="adj1" fmla="val 4028252"/>
                  <a:gd name="adj2" fmla="val 1718367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29"/>
            <p:cNvGrpSpPr/>
            <p:nvPr/>
          </p:nvGrpSpPr>
          <p:grpSpPr>
            <a:xfrm>
              <a:off x="4267329" y="1183599"/>
              <a:ext cx="578507" cy="578995"/>
              <a:chOff x="1973294" y="814894"/>
              <a:chExt cx="581472" cy="581437"/>
            </a:xfrm>
          </p:grpSpPr>
          <p:sp>
            <p:nvSpPr>
              <p:cNvPr id="322" name="Google Shape;322;p29"/>
              <p:cNvSpPr/>
              <p:nvPr/>
            </p:nvSpPr>
            <p:spPr>
              <a:xfrm rot="39023">
                <a:off x="1973329" y="814894"/>
                <a:ext cx="581437" cy="581437"/>
              </a:xfrm>
              <a:prstGeom prst="pie">
                <a:avLst>
                  <a:gd name="adj1" fmla="val 6190354"/>
                  <a:gd name="adj2" fmla="val 14996165"/>
                </a:avLst>
              </a:prstGeom>
              <a:solidFill>
                <a:schemeClr val="accent4"/>
              </a:solidFill>
              <a:ln>
                <a:noFill/>
              </a:ln>
              <a:effectLst>
                <a:outerShdw blurRad="142875" algn="bl" rotWithShape="0">
                  <a:schemeClr val="dk1">
                    <a:alpha val="4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rot="10800000">
                <a:off x="1973294" y="814926"/>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29"/>
            <p:cNvGrpSpPr/>
            <p:nvPr/>
          </p:nvGrpSpPr>
          <p:grpSpPr>
            <a:xfrm rot="7200165">
              <a:off x="5229930" y="2804716"/>
              <a:ext cx="585011" cy="585536"/>
              <a:chOff x="1977085" y="811649"/>
              <a:chExt cx="588000" cy="588000"/>
            </a:xfrm>
          </p:grpSpPr>
          <p:sp>
            <p:nvSpPr>
              <p:cNvPr id="325" name="Google Shape;325;p29"/>
              <p:cNvSpPr/>
              <p:nvPr/>
            </p:nvSpPr>
            <p:spPr>
              <a:xfrm rot="39023">
                <a:off x="1980366" y="814930"/>
                <a:ext cx="581437" cy="581437"/>
              </a:xfrm>
              <a:prstGeom prst="pie">
                <a:avLst>
                  <a:gd name="adj1" fmla="val 6190354"/>
                  <a:gd name="adj2" fmla="val 14996165"/>
                </a:avLst>
              </a:prstGeom>
              <a:solidFill>
                <a:schemeClr val="accent3"/>
              </a:solidFill>
              <a:ln>
                <a:noFill/>
              </a:ln>
              <a:effectLst>
                <a:outerShdw blurRad="142875" algn="bl" rotWithShape="0">
                  <a:schemeClr val="dk1">
                    <a:alpha val="4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rot="10800000">
                <a:off x="1980332" y="814963"/>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lt1"/>
                  </a:solidFill>
                  <a:latin typeface="Averia Libre"/>
                  <a:ea typeface="Averia Libre"/>
                  <a:cs typeface="Averia Libre"/>
                  <a:sym typeface="Averia Libre"/>
                </a:rPr>
                <a:t>03 </a:t>
              </a:r>
              <a:endParaRPr sz="1600" b="1" dirty="0">
                <a:solidFill>
                  <a:schemeClr val="lt1"/>
                </a:solidFill>
                <a:latin typeface="Averia Libre"/>
                <a:ea typeface="Averia Libre"/>
                <a:cs typeface="Averia Libre"/>
                <a:sym typeface="Averia Libre"/>
              </a:endParaRPr>
            </a:p>
          </p:txBody>
        </p:sp>
        <p:sp>
          <p:nvSpPr>
            <p:cNvPr id="328" name="Google Shape;328;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chemeClr val="accent4"/>
                  </a:solidFill>
                  <a:latin typeface="Averia Libre"/>
                  <a:ea typeface="Averia Libre"/>
                  <a:cs typeface="Averia Libre"/>
                  <a:sym typeface="Averia Libre"/>
                </a:rPr>
                <a:t>01 </a:t>
              </a:r>
              <a:endParaRPr sz="1600" b="1" dirty="0">
                <a:solidFill>
                  <a:schemeClr val="accent4"/>
                </a:solidFill>
                <a:latin typeface="Averia Libre"/>
                <a:ea typeface="Averia Libre"/>
                <a:cs typeface="Averia Libre"/>
                <a:sym typeface="Averia Libre"/>
              </a:endParaRPr>
            </a:p>
          </p:txBody>
        </p:sp>
        <p:sp>
          <p:nvSpPr>
            <p:cNvPr id="329" name="Google Shape;329;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lt1"/>
                  </a:solidFill>
                  <a:latin typeface="Averia Libre"/>
                  <a:ea typeface="Averia Libre"/>
                  <a:cs typeface="Averia Libre"/>
                  <a:sym typeface="Averia Libre"/>
                </a:rPr>
                <a:t>02 </a:t>
              </a:r>
              <a:endParaRPr sz="1600" b="1">
                <a:solidFill>
                  <a:schemeClr val="lt1"/>
                </a:solidFill>
                <a:latin typeface="Averia Libre"/>
                <a:ea typeface="Averia Libre"/>
                <a:cs typeface="Averia Libre"/>
                <a:sym typeface="Averia Libre"/>
              </a:endParaRPr>
            </a:p>
          </p:txBody>
        </p:sp>
      </p:grpSp>
      <p:grpSp>
        <p:nvGrpSpPr>
          <p:cNvPr id="29" name="Group 2">
            <a:extLst>
              <a:ext uri="{FF2B5EF4-FFF2-40B4-BE49-F238E27FC236}">
                <a16:creationId xmlns:a16="http://schemas.microsoft.com/office/drawing/2014/main" id="{56712BF7-0CD7-4FC2-8132-0CE9E4D62058}"/>
              </a:ext>
            </a:extLst>
          </p:cNvPr>
          <p:cNvGrpSpPr>
            <a:grpSpLocks/>
          </p:cNvGrpSpPr>
          <p:nvPr/>
        </p:nvGrpSpPr>
        <p:grpSpPr bwMode="auto">
          <a:xfrm>
            <a:off x="7974455" y="3959178"/>
            <a:ext cx="1040671" cy="1019098"/>
            <a:chOff x="9338" y="1116"/>
            <a:chExt cx="1639" cy="1604"/>
          </a:xfrm>
        </p:grpSpPr>
        <p:sp>
          <p:nvSpPr>
            <p:cNvPr id="30" name="Freeform 4">
              <a:extLst>
                <a:ext uri="{FF2B5EF4-FFF2-40B4-BE49-F238E27FC236}">
                  <a16:creationId xmlns:a16="http://schemas.microsoft.com/office/drawing/2014/main" id="{CFE24244-5B95-41F9-BAB8-4AD25C5931A1}"/>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5">
              <a:extLst>
                <a:ext uri="{FF2B5EF4-FFF2-40B4-BE49-F238E27FC236}">
                  <a16:creationId xmlns:a16="http://schemas.microsoft.com/office/drawing/2014/main" id="{93A25E79-C508-4DCE-B1A3-8DBF8004F573}"/>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6">
              <a:extLst>
                <a:ext uri="{FF2B5EF4-FFF2-40B4-BE49-F238E27FC236}">
                  <a16:creationId xmlns:a16="http://schemas.microsoft.com/office/drawing/2014/main" id="{1978C496-BF66-494F-B27B-0A4E60E5A2B5}"/>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7">
              <a:extLst>
                <a:ext uri="{FF2B5EF4-FFF2-40B4-BE49-F238E27FC236}">
                  <a16:creationId xmlns:a16="http://schemas.microsoft.com/office/drawing/2014/main" id="{EE8B3893-5234-4955-8D77-8E923C281C79}"/>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8">
              <a:extLst>
                <a:ext uri="{FF2B5EF4-FFF2-40B4-BE49-F238E27FC236}">
                  <a16:creationId xmlns:a16="http://schemas.microsoft.com/office/drawing/2014/main" id="{2EEB8929-FE66-4807-A981-C6804084699E}"/>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9">
              <a:extLst>
                <a:ext uri="{FF2B5EF4-FFF2-40B4-BE49-F238E27FC236}">
                  <a16:creationId xmlns:a16="http://schemas.microsoft.com/office/drawing/2014/main" id="{92B1215E-781C-4671-954F-C40D0B11D7D6}"/>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10">
              <a:extLst>
                <a:ext uri="{FF2B5EF4-FFF2-40B4-BE49-F238E27FC236}">
                  <a16:creationId xmlns:a16="http://schemas.microsoft.com/office/drawing/2014/main" id="{6218E0D2-9C5C-4B3C-8B14-CE2A1FDF5D6D}"/>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11">
              <a:extLst>
                <a:ext uri="{FF2B5EF4-FFF2-40B4-BE49-F238E27FC236}">
                  <a16:creationId xmlns:a16="http://schemas.microsoft.com/office/drawing/2014/main" id="{4EB189D4-BBEF-46BD-87EF-8BE0933DCEF4}"/>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12">
              <a:extLst>
                <a:ext uri="{FF2B5EF4-FFF2-40B4-BE49-F238E27FC236}">
                  <a16:creationId xmlns:a16="http://schemas.microsoft.com/office/drawing/2014/main" id="{9598E75C-6942-42C4-85F1-245E4BE15657}"/>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13">
              <a:extLst>
                <a:ext uri="{FF2B5EF4-FFF2-40B4-BE49-F238E27FC236}">
                  <a16:creationId xmlns:a16="http://schemas.microsoft.com/office/drawing/2014/main" id="{FD13E864-46C7-47D5-8156-A78296E5F577}"/>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14">
              <a:extLst>
                <a:ext uri="{FF2B5EF4-FFF2-40B4-BE49-F238E27FC236}">
                  <a16:creationId xmlns:a16="http://schemas.microsoft.com/office/drawing/2014/main" id="{75139969-290A-4E8A-A180-C285FCE5D631}"/>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15">
              <a:extLst>
                <a:ext uri="{FF2B5EF4-FFF2-40B4-BE49-F238E27FC236}">
                  <a16:creationId xmlns:a16="http://schemas.microsoft.com/office/drawing/2014/main" id="{9A691B2C-F78D-458F-9496-F0BC7018FA9F}"/>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16">
              <a:extLst>
                <a:ext uri="{FF2B5EF4-FFF2-40B4-BE49-F238E27FC236}">
                  <a16:creationId xmlns:a16="http://schemas.microsoft.com/office/drawing/2014/main" id="{B8CA0EFB-A7CB-4766-B81A-A7A43787FFBF}"/>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17">
              <a:extLst>
                <a:ext uri="{FF2B5EF4-FFF2-40B4-BE49-F238E27FC236}">
                  <a16:creationId xmlns:a16="http://schemas.microsoft.com/office/drawing/2014/main" id="{784F6350-DE64-44AE-A114-C4601E215383}"/>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18">
              <a:extLst>
                <a:ext uri="{FF2B5EF4-FFF2-40B4-BE49-F238E27FC236}">
                  <a16:creationId xmlns:a16="http://schemas.microsoft.com/office/drawing/2014/main" id="{3627BAFB-72B7-4741-B9EB-CC84E14DD978}"/>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19">
              <a:extLst>
                <a:ext uri="{FF2B5EF4-FFF2-40B4-BE49-F238E27FC236}">
                  <a16:creationId xmlns:a16="http://schemas.microsoft.com/office/drawing/2014/main" id="{A442D9EB-AA75-47E6-BDEB-9F932506C4A2}"/>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20">
              <a:extLst>
                <a:ext uri="{FF2B5EF4-FFF2-40B4-BE49-F238E27FC236}">
                  <a16:creationId xmlns:a16="http://schemas.microsoft.com/office/drawing/2014/main" id="{67B3101C-F74C-4262-BF0C-6A917C3C6359}"/>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21">
              <a:extLst>
                <a:ext uri="{FF2B5EF4-FFF2-40B4-BE49-F238E27FC236}">
                  <a16:creationId xmlns:a16="http://schemas.microsoft.com/office/drawing/2014/main" id="{CC18DF05-5B80-4399-AEEC-697240D18520}"/>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22">
              <a:extLst>
                <a:ext uri="{FF2B5EF4-FFF2-40B4-BE49-F238E27FC236}">
                  <a16:creationId xmlns:a16="http://schemas.microsoft.com/office/drawing/2014/main" id="{65A7FEA7-ECCB-4E21-A912-F55F5A462811}"/>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23">
              <a:extLst>
                <a:ext uri="{FF2B5EF4-FFF2-40B4-BE49-F238E27FC236}">
                  <a16:creationId xmlns:a16="http://schemas.microsoft.com/office/drawing/2014/main" id="{DA785D28-5ED2-4E7B-9C60-8D306C57CEC1}"/>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24">
              <a:extLst>
                <a:ext uri="{FF2B5EF4-FFF2-40B4-BE49-F238E27FC236}">
                  <a16:creationId xmlns:a16="http://schemas.microsoft.com/office/drawing/2014/main" id="{EB3ADE59-171C-4910-B50F-2250481E71FD}"/>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25">
              <a:extLst>
                <a:ext uri="{FF2B5EF4-FFF2-40B4-BE49-F238E27FC236}">
                  <a16:creationId xmlns:a16="http://schemas.microsoft.com/office/drawing/2014/main" id="{08733936-75A0-4D53-B497-61E2EDDCA455}"/>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26">
              <a:extLst>
                <a:ext uri="{FF2B5EF4-FFF2-40B4-BE49-F238E27FC236}">
                  <a16:creationId xmlns:a16="http://schemas.microsoft.com/office/drawing/2014/main" id="{E1DA1972-C555-42E5-A173-8649AA485EF5}"/>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27">
              <a:extLst>
                <a:ext uri="{FF2B5EF4-FFF2-40B4-BE49-F238E27FC236}">
                  <a16:creationId xmlns:a16="http://schemas.microsoft.com/office/drawing/2014/main" id="{B07D49C4-3084-4F1D-B613-9977BA6DF567}"/>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28">
              <a:extLst>
                <a:ext uri="{FF2B5EF4-FFF2-40B4-BE49-F238E27FC236}">
                  <a16:creationId xmlns:a16="http://schemas.microsoft.com/office/drawing/2014/main" id="{C0AFD165-DA50-4B11-8B9A-441ADF839C03}"/>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29">
              <a:extLst>
                <a:ext uri="{FF2B5EF4-FFF2-40B4-BE49-F238E27FC236}">
                  <a16:creationId xmlns:a16="http://schemas.microsoft.com/office/drawing/2014/main" id="{08C4AD2D-49CE-445C-81F8-F16F9FB5BD15}"/>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30">
              <a:extLst>
                <a:ext uri="{FF2B5EF4-FFF2-40B4-BE49-F238E27FC236}">
                  <a16:creationId xmlns:a16="http://schemas.microsoft.com/office/drawing/2014/main" id="{7F5BBC19-F908-4DC2-BBAD-5D769927A1F5}"/>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31">
              <a:extLst>
                <a:ext uri="{FF2B5EF4-FFF2-40B4-BE49-F238E27FC236}">
                  <a16:creationId xmlns:a16="http://schemas.microsoft.com/office/drawing/2014/main" id="{04E4ADE8-3882-445F-9FD7-7FF6B528E26A}"/>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32">
              <a:extLst>
                <a:ext uri="{FF2B5EF4-FFF2-40B4-BE49-F238E27FC236}">
                  <a16:creationId xmlns:a16="http://schemas.microsoft.com/office/drawing/2014/main" id="{AB5C20FF-7644-4E4E-9709-9EC0413BC7D0}"/>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33">
              <a:extLst>
                <a:ext uri="{FF2B5EF4-FFF2-40B4-BE49-F238E27FC236}">
                  <a16:creationId xmlns:a16="http://schemas.microsoft.com/office/drawing/2014/main" id="{76D29C14-A81D-4D4A-B00B-45CCFCBAB2BD}"/>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34">
              <a:extLst>
                <a:ext uri="{FF2B5EF4-FFF2-40B4-BE49-F238E27FC236}">
                  <a16:creationId xmlns:a16="http://schemas.microsoft.com/office/drawing/2014/main" id="{6DD2DB7B-9870-412F-A59B-C4175364CB15}"/>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35">
              <a:extLst>
                <a:ext uri="{FF2B5EF4-FFF2-40B4-BE49-F238E27FC236}">
                  <a16:creationId xmlns:a16="http://schemas.microsoft.com/office/drawing/2014/main" id="{70694FC1-6897-48DB-BE7A-5C5FF7DC8F62}"/>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36">
              <a:extLst>
                <a:ext uri="{FF2B5EF4-FFF2-40B4-BE49-F238E27FC236}">
                  <a16:creationId xmlns:a16="http://schemas.microsoft.com/office/drawing/2014/main" id="{3504A768-771D-4E12-813D-221C61D44C80}"/>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37">
              <a:extLst>
                <a:ext uri="{FF2B5EF4-FFF2-40B4-BE49-F238E27FC236}">
                  <a16:creationId xmlns:a16="http://schemas.microsoft.com/office/drawing/2014/main" id="{C5AE956B-7F75-42A8-94EC-50F177604D44}"/>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38">
              <a:extLst>
                <a:ext uri="{FF2B5EF4-FFF2-40B4-BE49-F238E27FC236}">
                  <a16:creationId xmlns:a16="http://schemas.microsoft.com/office/drawing/2014/main" id="{88CE6346-09B7-4B48-B105-57D46122B11D}"/>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39">
              <a:extLst>
                <a:ext uri="{FF2B5EF4-FFF2-40B4-BE49-F238E27FC236}">
                  <a16:creationId xmlns:a16="http://schemas.microsoft.com/office/drawing/2014/main" id="{944A9339-63CF-4A03-B42A-765BFDC6BD09}"/>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66" name="Picture 40">
              <a:extLst>
                <a:ext uri="{FF2B5EF4-FFF2-40B4-BE49-F238E27FC236}">
                  <a16:creationId xmlns:a16="http://schemas.microsoft.com/office/drawing/2014/main" id="{A62226BB-F2FB-4BFD-9826-798BDC4DE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67" name="Freeform 41">
              <a:extLst>
                <a:ext uri="{FF2B5EF4-FFF2-40B4-BE49-F238E27FC236}">
                  <a16:creationId xmlns:a16="http://schemas.microsoft.com/office/drawing/2014/main" id="{3A51C32E-AFE3-4FC6-AA9D-A7A37D17B7F8}"/>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42">
              <a:extLst>
                <a:ext uri="{FF2B5EF4-FFF2-40B4-BE49-F238E27FC236}">
                  <a16:creationId xmlns:a16="http://schemas.microsoft.com/office/drawing/2014/main" id="{DB87B2C9-12A0-4463-9834-F22DD8FFD096}"/>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43">
              <a:extLst>
                <a:ext uri="{FF2B5EF4-FFF2-40B4-BE49-F238E27FC236}">
                  <a16:creationId xmlns:a16="http://schemas.microsoft.com/office/drawing/2014/main" id="{9683D8A4-1747-4FD0-9C2E-BA8372CB9472}"/>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44">
              <a:extLst>
                <a:ext uri="{FF2B5EF4-FFF2-40B4-BE49-F238E27FC236}">
                  <a16:creationId xmlns:a16="http://schemas.microsoft.com/office/drawing/2014/main" id="{2F85360F-F313-4732-BF02-2977D990FB82}"/>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45">
              <a:extLst>
                <a:ext uri="{FF2B5EF4-FFF2-40B4-BE49-F238E27FC236}">
                  <a16:creationId xmlns:a16="http://schemas.microsoft.com/office/drawing/2014/main" id="{0BC743CA-B640-4811-9E4E-3EA74C4A4C16}"/>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46">
              <a:extLst>
                <a:ext uri="{FF2B5EF4-FFF2-40B4-BE49-F238E27FC236}">
                  <a16:creationId xmlns:a16="http://schemas.microsoft.com/office/drawing/2014/main" id="{C9C4B2D8-9BA1-4A20-B9F4-AAFC58873792}"/>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47">
              <a:extLst>
                <a:ext uri="{FF2B5EF4-FFF2-40B4-BE49-F238E27FC236}">
                  <a16:creationId xmlns:a16="http://schemas.microsoft.com/office/drawing/2014/main" id="{12B07AF9-9221-447C-904D-18B501983223}"/>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48">
              <a:extLst>
                <a:ext uri="{FF2B5EF4-FFF2-40B4-BE49-F238E27FC236}">
                  <a16:creationId xmlns:a16="http://schemas.microsoft.com/office/drawing/2014/main" id="{F76AF578-9CC3-44ED-8874-BE0165BBE14E}"/>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49">
              <a:extLst>
                <a:ext uri="{FF2B5EF4-FFF2-40B4-BE49-F238E27FC236}">
                  <a16:creationId xmlns:a16="http://schemas.microsoft.com/office/drawing/2014/main" id="{4730E2B5-43D2-4DD4-9228-57E7BB80E2A0}"/>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50">
              <a:extLst>
                <a:ext uri="{FF2B5EF4-FFF2-40B4-BE49-F238E27FC236}">
                  <a16:creationId xmlns:a16="http://schemas.microsoft.com/office/drawing/2014/main" id="{F85EE048-FCF8-4BBE-A77E-6D59B405DE30}"/>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51">
              <a:extLst>
                <a:ext uri="{FF2B5EF4-FFF2-40B4-BE49-F238E27FC236}">
                  <a16:creationId xmlns:a16="http://schemas.microsoft.com/office/drawing/2014/main" id="{3ABD9EC6-079C-4D72-BC18-A80CE2E12F0F}"/>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Freeform 52">
              <a:extLst>
                <a:ext uri="{FF2B5EF4-FFF2-40B4-BE49-F238E27FC236}">
                  <a16:creationId xmlns:a16="http://schemas.microsoft.com/office/drawing/2014/main" id="{A58F2291-00AA-40F3-96A6-7ED8FF3977AF}"/>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9" name="Freeform 53">
              <a:extLst>
                <a:ext uri="{FF2B5EF4-FFF2-40B4-BE49-F238E27FC236}">
                  <a16:creationId xmlns:a16="http://schemas.microsoft.com/office/drawing/2014/main" id="{556DB45A-5C77-4089-9C06-918741228F1D}"/>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0" name="Freeform 54">
              <a:extLst>
                <a:ext uri="{FF2B5EF4-FFF2-40B4-BE49-F238E27FC236}">
                  <a16:creationId xmlns:a16="http://schemas.microsoft.com/office/drawing/2014/main" id="{61A7D883-9EB3-41DD-A883-921067BFE7E1}"/>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1" name="Freeform 55">
              <a:extLst>
                <a:ext uri="{FF2B5EF4-FFF2-40B4-BE49-F238E27FC236}">
                  <a16:creationId xmlns:a16="http://schemas.microsoft.com/office/drawing/2014/main" id="{180843EE-69A6-4FEF-BD0F-395EF93A641D}"/>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2" name="Freeform 56">
              <a:extLst>
                <a:ext uri="{FF2B5EF4-FFF2-40B4-BE49-F238E27FC236}">
                  <a16:creationId xmlns:a16="http://schemas.microsoft.com/office/drawing/2014/main" id="{9F8E41EE-2CBE-4B05-9171-C07931F8EFF5}"/>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3" name="Freeform 57">
              <a:extLst>
                <a:ext uri="{FF2B5EF4-FFF2-40B4-BE49-F238E27FC236}">
                  <a16:creationId xmlns:a16="http://schemas.microsoft.com/office/drawing/2014/main" id="{BABA655F-CE4F-45E9-9816-1F4B14E78EB9}"/>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4" name="Freeform 58">
              <a:extLst>
                <a:ext uri="{FF2B5EF4-FFF2-40B4-BE49-F238E27FC236}">
                  <a16:creationId xmlns:a16="http://schemas.microsoft.com/office/drawing/2014/main" id="{D7C82657-4F3E-4179-806F-E72E81ACD009}"/>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5" name="Freeform 59">
              <a:extLst>
                <a:ext uri="{FF2B5EF4-FFF2-40B4-BE49-F238E27FC236}">
                  <a16:creationId xmlns:a16="http://schemas.microsoft.com/office/drawing/2014/main" id="{3AF28DAC-EEE8-43D0-B3B2-F2AA7B5FEBF0}"/>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6" name="Freeform 60">
              <a:extLst>
                <a:ext uri="{FF2B5EF4-FFF2-40B4-BE49-F238E27FC236}">
                  <a16:creationId xmlns:a16="http://schemas.microsoft.com/office/drawing/2014/main" id="{9AF78A5E-ABDB-4A35-9E6A-D11BF4BC2763}"/>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7" name="Freeform 61">
              <a:extLst>
                <a:ext uri="{FF2B5EF4-FFF2-40B4-BE49-F238E27FC236}">
                  <a16:creationId xmlns:a16="http://schemas.microsoft.com/office/drawing/2014/main" id="{04261BE1-6CE6-43D3-81B9-96679617C498}"/>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8" name="Freeform 62">
              <a:extLst>
                <a:ext uri="{FF2B5EF4-FFF2-40B4-BE49-F238E27FC236}">
                  <a16:creationId xmlns:a16="http://schemas.microsoft.com/office/drawing/2014/main" id="{33203F33-5017-48EB-9C14-AD88235CC2D7}"/>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9" name="Freeform 63">
              <a:extLst>
                <a:ext uri="{FF2B5EF4-FFF2-40B4-BE49-F238E27FC236}">
                  <a16:creationId xmlns:a16="http://schemas.microsoft.com/office/drawing/2014/main" id="{DA30B793-BA28-4740-AD7D-8D4B95779C67}"/>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0" name="Freeform 64">
              <a:extLst>
                <a:ext uri="{FF2B5EF4-FFF2-40B4-BE49-F238E27FC236}">
                  <a16:creationId xmlns:a16="http://schemas.microsoft.com/office/drawing/2014/main" id="{97C91E93-E3BE-4A6D-A5FC-D66F68C23823}"/>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1" name="Freeform 65">
              <a:extLst>
                <a:ext uri="{FF2B5EF4-FFF2-40B4-BE49-F238E27FC236}">
                  <a16:creationId xmlns:a16="http://schemas.microsoft.com/office/drawing/2014/main" id="{E6F1AA79-7443-4EAE-8346-7762775FBA86}"/>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2" name="Freeform 66">
              <a:extLst>
                <a:ext uri="{FF2B5EF4-FFF2-40B4-BE49-F238E27FC236}">
                  <a16:creationId xmlns:a16="http://schemas.microsoft.com/office/drawing/2014/main" id="{52977919-148B-4645-B453-F7BB5CD5803E}"/>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3" name="Freeform 67">
              <a:extLst>
                <a:ext uri="{FF2B5EF4-FFF2-40B4-BE49-F238E27FC236}">
                  <a16:creationId xmlns:a16="http://schemas.microsoft.com/office/drawing/2014/main" id="{BBEC5DBB-F5B3-4871-826A-9DCC3EB4B349}"/>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4" name="Freeform 68">
              <a:extLst>
                <a:ext uri="{FF2B5EF4-FFF2-40B4-BE49-F238E27FC236}">
                  <a16:creationId xmlns:a16="http://schemas.microsoft.com/office/drawing/2014/main" id="{851E02B1-BFC8-45E9-844B-E67CA96E459D}"/>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5" name="Freeform 69">
              <a:extLst>
                <a:ext uri="{FF2B5EF4-FFF2-40B4-BE49-F238E27FC236}">
                  <a16:creationId xmlns:a16="http://schemas.microsoft.com/office/drawing/2014/main" id="{865C0FFF-750B-4513-9BD7-F955E16177B7}"/>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6" name="Freeform 70">
              <a:extLst>
                <a:ext uri="{FF2B5EF4-FFF2-40B4-BE49-F238E27FC236}">
                  <a16:creationId xmlns:a16="http://schemas.microsoft.com/office/drawing/2014/main" id="{40076DD7-ECF2-4E81-BCDE-B8D8136A212C}"/>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7" name="Freeform 71">
              <a:extLst>
                <a:ext uri="{FF2B5EF4-FFF2-40B4-BE49-F238E27FC236}">
                  <a16:creationId xmlns:a16="http://schemas.microsoft.com/office/drawing/2014/main" id="{100C9194-FBD6-4A7B-8F24-4B4A4D953AED}"/>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8" name="Freeform 72">
              <a:extLst>
                <a:ext uri="{FF2B5EF4-FFF2-40B4-BE49-F238E27FC236}">
                  <a16:creationId xmlns:a16="http://schemas.microsoft.com/office/drawing/2014/main" id="{148F253A-C01D-4C1C-BE6B-66E7247E386A}"/>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9" name="Freeform 73">
              <a:extLst>
                <a:ext uri="{FF2B5EF4-FFF2-40B4-BE49-F238E27FC236}">
                  <a16:creationId xmlns:a16="http://schemas.microsoft.com/office/drawing/2014/main" id="{2761A515-D300-49CB-9163-99177151374C}"/>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a:extLst>
              <a:ext uri="{FF2B5EF4-FFF2-40B4-BE49-F238E27FC236}">
                <a16:creationId xmlns:a16="http://schemas.microsoft.com/office/drawing/2014/main" id="{F4F4F697-8C6F-44CB-B101-EC8201D3FA1C}"/>
              </a:ext>
            </a:extLst>
          </p:cNvPr>
          <p:cNvGrpSpPr>
            <a:grpSpLocks/>
          </p:cNvGrpSpPr>
          <p:nvPr/>
        </p:nvGrpSpPr>
        <p:grpSpPr bwMode="auto">
          <a:xfrm>
            <a:off x="7974455" y="3959178"/>
            <a:ext cx="1040671" cy="1019098"/>
            <a:chOff x="9338" y="1116"/>
            <a:chExt cx="1639" cy="1604"/>
          </a:xfrm>
        </p:grpSpPr>
        <p:sp>
          <p:nvSpPr>
            <p:cNvPr id="32" name="Freeform 4">
              <a:extLst>
                <a:ext uri="{FF2B5EF4-FFF2-40B4-BE49-F238E27FC236}">
                  <a16:creationId xmlns:a16="http://schemas.microsoft.com/office/drawing/2014/main" id="{7838CA50-F529-4788-836F-AB979D393630}"/>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5">
              <a:extLst>
                <a:ext uri="{FF2B5EF4-FFF2-40B4-BE49-F238E27FC236}">
                  <a16:creationId xmlns:a16="http://schemas.microsoft.com/office/drawing/2014/main" id="{FCDF32D9-2052-47C3-9F3B-C07DC96D48ED}"/>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6">
              <a:extLst>
                <a:ext uri="{FF2B5EF4-FFF2-40B4-BE49-F238E27FC236}">
                  <a16:creationId xmlns:a16="http://schemas.microsoft.com/office/drawing/2014/main" id="{F45AB4CA-0FE9-43A9-8843-1DECC8EAEF8D}"/>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7">
              <a:extLst>
                <a:ext uri="{FF2B5EF4-FFF2-40B4-BE49-F238E27FC236}">
                  <a16:creationId xmlns:a16="http://schemas.microsoft.com/office/drawing/2014/main" id="{2414438D-DCAC-46E6-846F-ED17DAA2A916}"/>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8">
              <a:extLst>
                <a:ext uri="{FF2B5EF4-FFF2-40B4-BE49-F238E27FC236}">
                  <a16:creationId xmlns:a16="http://schemas.microsoft.com/office/drawing/2014/main" id="{689CE9FE-B453-41CF-A5AA-64DF9BDFFF1F}"/>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9">
              <a:extLst>
                <a:ext uri="{FF2B5EF4-FFF2-40B4-BE49-F238E27FC236}">
                  <a16:creationId xmlns:a16="http://schemas.microsoft.com/office/drawing/2014/main" id="{334EE8DE-5653-42DD-8F71-BA38FD7F2CDB}"/>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10">
              <a:extLst>
                <a:ext uri="{FF2B5EF4-FFF2-40B4-BE49-F238E27FC236}">
                  <a16:creationId xmlns:a16="http://schemas.microsoft.com/office/drawing/2014/main" id="{675C2A4F-481D-4FCF-A791-98858018388E}"/>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11">
              <a:extLst>
                <a:ext uri="{FF2B5EF4-FFF2-40B4-BE49-F238E27FC236}">
                  <a16:creationId xmlns:a16="http://schemas.microsoft.com/office/drawing/2014/main" id="{D54E3C0D-9F51-4446-8EF8-54D5900EE942}"/>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12">
              <a:extLst>
                <a:ext uri="{FF2B5EF4-FFF2-40B4-BE49-F238E27FC236}">
                  <a16:creationId xmlns:a16="http://schemas.microsoft.com/office/drawing/2014/main" id="{4A54DCCA-7234-4A29-A214-F19D159D19ED}"/>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13">
              <a:extLst>
                <a:ext uri="{FF2B5EF4-FFF2-40B4-BE49-F238E27FC236}">
                  <a16:creationId xmlns:a16="http://schemas.microsoft.com/office/drawing/2014/main" id="{0F01EF8D-3E2B-4A8C-BCCA-2F4D9B4DED9D}"/>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14">
              <a:extLst>
                <a:ext uri="{FF2B5EF4-FFF2-40B4-BE49-F238E27FC236}">
                  <a16:creationId xmlns:a16="http://schemas.microsoft.com/office/drawing/2014/main" id="{6227E587-6C9A-4A24-87C1-CC081CC11BE1}"/>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15">
              <a:extLst>
                <a:ext uri="{FF2B5EF4-FFF2-40B4-BE49-F238E27FC236}">
                  <a16:creationId xmlns:a16="http://schemas.microsoft.com/office/drawing/2014/main" id="{144828DB-F5FC-48F4-BAF2-FC9B130C52F8}"/>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16">
              <a:extLst>
                <a:ext uri="{FF2B5EF4-FFF2-40B4-BE49-F238E27FC236}">
                  <a16:creationId xmlns:a16="http://schemas.microsoft.com/office/drawing/2014/main" id="{D1CDD8F2-A838-410A-95F4-078A9A0BD7E1}"/>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17">
              <a:extLst>
                <a:ext uri="{FF2B5EF4-FFF2-40B4-BE49-F238E27FC236}">
                  <a16:creationId xmlns:a16="http://schemas.microsoft.com/office/drawing/2014/main" id="{4FCCBE5A-7D90-43FA-82A7-352F7BBC80CA}"/>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18">
              <a:extLst>
                <a:ext uri="{FF2B5EF4-FFF2-40B4-BE49-F238E27FC236}">
                  <a16:creationId xmlns:a16="http://schemas.microsoft.com/office/drawing/2014/main" id="{2390AE7C-41AD-4B6A-84C8-3C80FD52B132}"/>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19">
              <a:extLst>
                <a:ext uri="{FF2B5EF4-FFF2-40B4-BE49-F238E27FC236}">
                  <a16:creationId xmlns:a16="http://schemas.microsoft.com/office/drawing/2014/main" id="{21D8DC5E-1228-4945-8DE8-7BCA7FF87A0A}"/>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20">
              <a:extLst>
                <a:ext uri="{FF2B5EF4-FFF2-40B4-BE49-F238E27FC236}">
                  <a16:creationId xmlns:a16="http://schemas.microsoft.com/office/drawing/2014/main" id="{09F1B0B3-6BD3-47DA-9817-E88C489E5690}"/>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21">
              <a:extLst>
                <a:ext uri="{FF2B5EF4-FFF2-40B4-BE49-F238E27FC236}">
                  <a16:creationId xmlns:a16="http://schemas.microsoft.com/office/drawing/2014/main" id="{498B0320-79FC-4F1F-8F6A-6FF6C7C1F428}"/>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22">
              <a:extLst>
                <a:ext uri="{FF2B5EF4-FFF2-40B4-BE49-F238E27FC236}">
                  <a16:creationId xmlns:a16="http://schemas.microsoft.com/office/drawing/2014/main" id="{1E104701-662F-4EF9-88FA-856E0A1E7FD0}"/>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23">
              <a:extLst>
                <a:ext uri="{FF2B5EF4-FFF2-40B4-BE49-F238E27FC236}">
                  <a16:creationId xmlns:a16="http://schemas.microsoft.com/office/drawing/2014/main" id="{980E2310-AD7D-4968-8714-4C34C825652E}"/>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24">
              <a:extLst>
                <a:ext uri="{FF2B5EF4-FFF2-40B4-BE49-F238E27FC236}">
                  <a16:creationId xmlns:a16="http://schemas.microsoft.com/office/drawing/2014/main" id="{C5102493-AE88-4F55-9818-C3DB3D9B3119}"/>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25">
              <a:extLst>
                <a:ext uri="{FF2B5EF4-FFF2-40B4-BE49-F238E27FC236}">
                  <a16:creationId xmlns:a16="http://schemas.microsoft.com/office/drawing/2014/main" id="{FB24C199-4A1C-4359-973B-3C36795B2B43}"/>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26">
              <a:extLst>
                <a:ext uri="{FF2B5EF4-FFF2-40B4-BE49-F238E27FC236}">
                  <a16:creationId xmlns:a16="http://schemas.microsoft.com/office/drawing/2014/main" id="{BB1A09D6-E600-4991-9FF8-C708174EC5D5}"/>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27">
              <a:extLst>
                <a:ext uri="{FF2B5EF4-FFF2-40B4-BE49-F238E27FC236}">
                  <a16:creationId xmlns:a16="http://schemas.microsoft.com/office/drawing/2014/main" id="{DAECE971-62E3-4DA9-8CE0-F30615E6FA20}"/>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28">
              <a:extLst>
                <a:ext uri="{FF2B5EF4-FFF2-40B4-BE49-F238E27FC236}">
                  <a16:creationId xmlns:a16="http://schemas.microsoft.com/office/drawing/2014/main" id="{62873771-2EDF-490C-9171-4FA5706EE8A3}"/>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29">
              <a:extLst>
                <a:ext uri="{FF2B5EF4-FFF2-40B4-BE49-F238E27FC236}">
                  <a16:creationId xmlns:a16="http://schemas.microsoft.com/office/drawing/2014/main" id="{732270D6-E9FF-434A-ACD5-12E017423729}"/>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30">
              <a:extLst>
                <a:ext uri="{FF2B5EF4-FFF2-40B4-BE49-F238E27FC236}">
                  <a16:creationId xmlns:a16="http://schemas.microsoft.com/office/drawing/2014/main" id="{94738B5C-B73F-481A-8F4F-62E563FE7455}"/>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31">
              <a:extLst>
                <a:ext uri="{FF2B5EF4-FFF2-40B4-BE49-F238E27FC236}">
                  <a16:creationId xmlns:a16="http://schemas.microsoft.com/office/drawing/2014/main" id="{7AED1A39-6264-4C78-91D6-6F5AA5AF9715}"/>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32">
              <a:extLst>
                <a:ext uri="{FF2B5EF4-FFF2-40B4-BE49-F238E27FC236}">
                  <a16:creationId xmlns:a16="http://schemas.microsoft.com/office/drawing/2014/main" id="{3EFCBBD7-B692-46FF-AD43-AF9692BF83EF}"/>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33">
              <a:extLst>
                <a:ext uri="{FF2B5EF4-FFF2-40B4-BE49-F238E27FC236}">
                  <a16:creationId xmlns:a16="http://schemas.microsoft.com/office/drawing/2014/main" id="{8A963FFA-80FA-4026-8B9A-EFB62A464CCF}"/>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34">
              <a:extLst>
                <a:ext uri="{FF2B5EF4-FFF2-40B4-BE49-F238E27FC236}">
                  <a16:creationId xmlns:a16="http://schemas.microsoft.com/office/drawing/2014/main" id="{193BCAE4-D8F9-4CD9-9E0D-2FD0A0FAD65C}"/>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35">
              <a:extLst>
                <a:ext uri="{FF2B5EF4-FFF2-40B4-BE49-F238E27FC236}">
                  <a16:creationId xmlns:a16="http://schemas.microsoft.com/office/drawing/2014/main" id="{4BCEC119-A051-468E-ADE3-DB5A356587F4}"/>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36">
              <a:extLst>
                <a:ext uri="{FF2B5EF4-FFF2-40B4-BE49-F238E27FC236}">
                  <a16:creationId xmlns:a16="http://schemas.microsoft.com/office/drawing/2014/main" id="{4E47F943-FEB1-4EC2-8AD0-FE25530DB74A}"/>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37">
              <a:extLst>
                <a:ext uri="{FF2B5EF4-FFF2-40B4-BE49-F238E27FC236}">
                  <a16:creationId xmlns:a16="http://schemas.microsoft.com/office/drawing/2014/main" id="{AA4282D9-3191-45A0-A3CD-B36EFD354FC2}"/>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38">
              <a:extLst>
                <a:ext uri="{FF2B5EF4-FFF2-40B4-BE49-F238E27FC236}">
                  <a16:creationId xmlns:a16="http://schemas.microsoft.com/office/drawing/2014/main" id="{EA58E17F-740F-4531-B286-AD8871A46DB6}"/>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39">
              <a:extLst>
                <a:ext uri="{FF2B5EF4-FFF2-40B4-BE49-F238E27FC236}">
                  <a16:creationId xmlns:a16="http://schemas.microsoft.com/office/drawing/2014/main" id="{7A352E4C-9DE6-48F1-B6E2-DE3F13C18E99}"/>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68" name="Picture 40">
              <a:extLst>
                <a:ext uri="{FF2B5EF4-FFF2-40B4-BE49-F238E27FC236}">
                  <a16:creationId xmlns:a16="http://schemas.microsoft.com/office/drawing/2014/main" id="{2C01AF51-793D-48B9-BF86-FBDF8A3D5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69" name="Freeform 41">
              <a:extLst>
                <a:ext uri="{FF2B5EF4-FFF2-40B4-BE49-F238E27FC236}">
                  <a16:creationId xmlns:a16="http://schemas.microsoft.com/office/drawing/2014/main" id="{67EBB1BC-7266-490D-B092-B338B398B5BC}"/>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42">
              <a:extLst>
                <a:ext uri="{FF2B5EF4-FFF2-40B4-BE49-F238E27FC236}">
                  <a16:creationId xmlns:a16="http://schemas.microsoft.com/office/drawing/2014/main" id="{4CF4259D-EC51-41DB-BA49-CAA36240E1B4}"/>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43">
              <a:extLst>
                <a:ext uri="{FF2B5EF4-FFF2-40B4-BE49-F238E27FC236}">
                  <a16:creationId xmlns:a16="http://schemas.microsoft.com/office/drawing/2014/main" id="{CE97D5B4-F8E7-46BC-B5E1-93F8B57637BB}"/>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44">
              <a:extLst>
                <a:ext uri="{FF2B5EF4-FFF2-40B4-BE49-F238E27FC236}">
                  <a16:creationId xmlns:a16="http://schemas.microsoft.com/office/drawing/2014/main" id="{3A05C234-FB2E-4D21-921E-F49415195DB3}"/>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45">
              <a:extLst>
                <a:ext uri="{FF2B5EF4-FFF2-40B4-BE49-F238E27FC236}">
                  <a16:creationId xmlns:a16="http://schemas.microsoft.com/office/drawing/2014/main" id="{B8AFD90C-8861-4F41-BADA-3548B49831AD}"/>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46">
              <a:extLst>
                <a:ext uri="{FF2B5EF4-FFF2-40B4-BE49-F238E27FC236}">
                  <a16:creationId xmlns:a16="http://schemas.microsoft.com/office/drawing/2014/main" id="{50383587-7734-451A-A1BF-252054B47490}"/>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47">
              <a:extLst>
                <a:ext uri="{FF2B5EF4-FFF2-40B4-BE49-F238E27FC236}">
                  <a16:creationId xmlns:a16="http://schemas.microsoft.com/office/drawing/2014/main" id="{FE92A531-6667-4291-B864-76F576D492A1}"/>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48">
              <a:extLst>
                <a:ext uri="{FF2B5EF4-FFF2-40B4-BE49-F238E27FC236}">
                  <a16:creationId xmlns:a16="http://schemas.microsoft.com/office/drawing/2014/main" id="{39FAFF67-4430-46FB-A3EF-BB2E604B5CEB}"/>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49">
              <a:extLst>
                <a:ext uri="{FF2B5EF4-FFF2-40B4-BE49-F238E27FC236}">
                  <a16:creationId xmlns:a16="http://schemas.microsoft.com/office/drawing/2014/main" id="{37EDD193-823C-4287-A783-6DED0E620A4F}"/>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Freeform 50">
              <a:extLst>
                <a:ext uri="{FF2B5EF4-FFF2-40B4-BE49-F238E27FC236}">
                  <a16:creationId xmlns:a16="http://schemas.microsoft.com/office/drawing/2014/main" id="{34A42809-C442-4C1A-98F1-A15EDB1EDCD9}"/>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9" name="Freeform 51">
              <a:extLst>
                <a:ext uri="{FF2B5EF4-FFF2-40B4-BE49-F238E27FC236}">
                  <a16:creationId xmlns:a16="http://schemas.microsoft.com/office/drawing/2014/main" id="{865B5C87-1B6E-416F-8174-FEE0A132F213}"/>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0" name="Freeform 52">
              <a:extLst>
                <a:ext uri="{FF2B5EF4-FFF2-40B4-BE49-F238E27FC236}">
                  <a16:creationId xmlns:a16="http://schemas.microsoft.com/office/drawing/2014/main" id="{F62035F9-8D2E-40D2-8B74-B67C2304CF23}"/>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1" name="Freeform 53">
              <a:extLst>
                <a:ext uri="{FF2B5EF4-FFF2-40B4-BE49-F238E27FC236}">
                  <a16:creationId xmlns:a16="http://schemas.microsoft.com/office/drawing/2014/main" id="{FB36E458-1036-47D0-AA2E-EA1496A44F41}"/>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2" name="Freeform 54">
              <a:extLst>
                <a:ext uri="{FF2B5EF4-FFF2-40B4-BE49-F238E27FC236}">
                  <a16:creationId xmlns:a16="http://schemas.microsoft.com/office/drawing/2014/main" id="{A11B58FA-9BF7-4BE9-8732-7A0425DF35D5}"/>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3" name="Freeform 55">
              <a:extLst>
                <a:ext uri="{FF2B5EF4-FFF2-40B4-BE49-F238E27FC236}">
                  <a16:creationId xmlns:a16="http://schemas.microsoft.com/office/drawing/2014/main" id="{36EA3579-7173-4B4C-BCC7-E7CC26096974}"/>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4" name="Freeform 56">
              <a:extLst>
                <a:ext uri="{FF2B5EF4-FFF2-40B4-BE49-F238E27FC236}">
                  <a16:creationId xmlns:a16="http://schemas.microsoft.com/office/drawing/2014/main" id="{488A53B2-1E78-419F-9DD4-5E1206E68531}"/>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5" name="Freeform 57">
              <a:extLst>
                <a:ext uri="{FF2B5EF4-FFF2-40B4-BE49-F238E27FC236}">
                  <a16:creationId xmlns:a16="http://schemas.microsoft.com/office/drawing/2014/main" id="{C84147B9-B3E7-42FA-B523-092FA1E1D541}"/>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6" name="Freeform 58">
              <a:extLst>
                <a:ext uri="{FF2B5EF4-FFF2-40B4-BE49-F238E27FC236}">
                  <a16:creationId xmlns:a16="http://schemas.microsoft.com/office/drawing/2014/main" id="{431677C2-28D8-4599-852D-5372DB2C06D9}"/>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7" name="Freeform 59">
              <a:extLst>
                <a:ext uri="{FF2B5EF4-FFF2-40B4-BE49-F238E27FC236}">
                  <a16:creationId xmlns:a16="http://schemas.microsoft.com/office/drawing/2014/main" id="{A613EC4A-5FB1-40F6-B585-B322F41B3B22}"/>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8" name="Freeform 60">
              <a:extLst>
                <a:ext uri="{FF2B5EF4-FFF2-40B4-BE49-F238E27FC236}">
                  <a16:creationId xmlns:a16="http://schemas.microsoft.com/office/drawing/2014/main" id="{5DAEAC9A-B876-498D-B958-8AEA82FF0D3B}"/>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9" name="Freeform 61">
              <a:extLst>
                <a:ext uri="{FF2B5EF4-FFF2-40B4-BE49-F238E27FC236}">
                  <a16:creationId xmlns:a16="http://schemas.microsoft.com/office/drawing/2014/main" id="{4D8EA7B5-9AE1-46F3-B67E-AEA6E26683B4}"/>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0" name="Freeform 62">
              <a:extLst>
                <a:ext uri="{FF2B5EF4-FFF2-40B4-BE49-F238E27FC236}">
                  <a16:creationId xmlns:a16="http://schemas.microsoft.com/office/drawing/2014/main" id="{A11B0F85-DC17-491E-9D71-20BA45C6245F}"/>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1" name="Freeform 63">
              <a:extLst>
                <a:ext uri="{FF2B5EF4-FFF2-40B4-BE49-F238E27FC236}">
                  <a16:creationId xmlns:a16="http://schemas.microsoft.com/office/drawing/2014/main" id="{B207D423-71FC-456E-B15B-69D45BB67439}"/>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2" name="Freeform 64">
              <a:extLst>
                <a:ext uri="{FF2B5EF4-FFF2-40B4-BE49-F238E27FC236}">
                  <a16:creationId xmlns:a16="http://schemas.microsoft.com/office/drawing/2014/main" id="{7321BB1A-9730-46F2-913C-8128468474E4}"/>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3" name="Freeform 65">
              <a:extLst>
                <a:ext uri="{FF2B5EF4-FFF2-40B4-BE49-F238E27FC236}">
                  <a16:creationId xmlns:a16="http://schemas.microsoft.com/office/drawing/2014/main" id="{37D53798-F753-44E9-AA61-09A3BB0937C4}"/>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4" name="Freeform 66">
              <a:extLst>
                <a:ext uri="{FF2B5EF4-FFF2-40B4-BE49-F238E27FC236}">
                  <a16:creationId xmlns:a16="http://schemas.microsoft.com/office/drawing/2014/main" id="{7C8C6F7D-E8DE-4ADE-8186-BEAE3F7219D4}"/>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5" name="Freeform 67">
              <a:extLst>
                <a:ext uri="{FF2B5EF4-FFF2-40B4-BE49-F238E27FC236}">
                  <a16:creationId xmlns:a16="http://schemas.microsoft.com/office/drawing/2014/main" id="{BCDBA54F-EF3C-4692-BF49-2F709DCE152D}"/>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6" name="Freeform 68">
              <a:extLst>
                <a:ext uri="{FF2B5EF4-FFF2-40B4-BE49-F238E27FC236}">
                  <a16:creationId xmlns:a16="http://schemas.microsoft.com/office/drawing/2014/main" id="{BC570CCE-2A64-448F-A8B6-1669FDF78628}"/>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7" name="Freeform 69">
              <a:extLst>
                <a:ext uri="{FF2B5EF4-FFF2-40B4-BE49-F238E27FC236}">
                  <a16:creationId xmlns:a16="http://schemas.microsoft.com/office/drawing/2014/main" id="{64D711F0-CBFE-4312-A6BD-FB124B473412}"/>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8" name="Freeform 70">
              <a:extLst>
                <a:ext uri="{FF2B5EF4-FFF2-40B4-BE49-F238E27FC236}">
                  <a16:creationId xmlns:a16="http://schemas.microsoft.com/office/drawing/2014/main" id="{BE81E6D4-AD29-4140-A452-CF6842636AAF}"/>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9" name="Freeform 71">
              <a:extLst>
                <a:ext uri="{FF2B5EF4-FFF2-40B4-BE49-F238E27FC236}">
                  <a16:creationId xmlns:a16="http://schemas.microsoft.com/office/drawing/2014/main" id="{CD2A77ED-304C-45CA-9971-A488F502F1EA}"/>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0" name="Freeform 72">
              <a:extLst>
                <a:ext uri="{FF2B5EF4-FFF2-40B4-BE49-F238E27FC236}">
                  <a16:creationId xmlns:a16="http://schemas.microsoft.com/office/drawing/2014/main" id="{F6F5E889-8F4D-4D37-AAFB-757395515E8E}"/>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1" name="Freeform 73">
              <a:extLst>
                <a:ext uri="{FF2B5EF4-FFF2-40B4-BE49-F238E27FC236}">
                  <a16:creationId xmlns:a16="http://schemas.microsoft.com/office/drawing/2014/main" id="{4D0A03DE-1CFF-4CCF-B13A-4979688A8BD7}"/>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2" name="Título 1">
            <a:extLst>
              <a:ext uri="{FF2B5EF4-FFF2-40B4-BE49-F238E27FC236}">
                <a16:creationId xmlns:a16="http://schemas.microsoft.com/office/drawing/2014/main" id="{5F467365-4E21-474E-B30E-DF76177E0C5F}"/>
              </a:ext>
            </a:extLst>
          </p:cNvPr>
          <p:cNvSpPr>
            <a:spLocks noGrp="1"/>
          </p:cNvSpPr>
          <p:nvPr>
            <p:ph type="title"/>
          </p:nvPr>
        </p:nvSpPr>
        <p:spPr/>
        <p:txBody>
          <a:bodyPr/>
          <a:lstStyle/>
          <a:p>
            <a:pPr algn="l"/>
            <a:r>
              <a:rPr lang="es-ES" dirty="0"/>
              <a:t>BENEFICIOS DEL PLASMA MARINO</a:t>
            </a:r>
          </a:p>
        </p:txBody>
      </p:sp>
      <p:sp>
        <p:nvSpPr>
          <p:cNvPr id="3" name="Marcador de texto 2">
            <a:extLst>
              <a:ext uri="{FF2B5EF4-FFF2-40B4-BE49-F238E27FC236}">
                <a16:creationId xmlns:a16="http://schemas.microsoft.com/office/drawing/2014/main" id="{64737502-8470-428E-AFC2-3DDF5AD1A74C}"/>
              </a:ext>
            </a:extLst>
          </p:cNvPr>
          <p:cNvSpPr>
            <a:spLocks noGrp="1"/>
          </p:cNvSpPr>
          <p:nvPr>
            <p:ph type="body" idx="1"/>
          </p:nvPr>
        </p:nvSpPr>
        <p:spPr>
          <a:xfrm>
            <a:off x="937084" y="810956"/>
            <a:ext cx="3454200" cy="2794800"/>
          </a:xfrm>
        </p:spPr>
        <p:txBody>
          <a:bodyPr/>
          <a:lstStyle/>
          <a:p>
            <a:pPr marL="101600" indent="0">
              <a:buNone/>
            </a:pPr>
            <a:r>
              <a:rPr lang="es-ES" dirty="0"/>
              <a:t>INTERNAMENTE</a:t>
            </a:r>
          </a:p>
          <a:p>
            <a:pPr marL="101600" indent="0">
              <a:buNone/>
            </a:pPr>
            <a:r>
              <a:rPr lang="es-ES" sz="1200" dirty="0"/>
              <a:t>1- Higiene nasal y ocular</a:t>
            </a:r>
          </a:p>
          <a:p>
            <a:pPr marL="101600" indent="0">
              <a:buNone/>
            </a:pPr>
            <a:r>
              <a:rPr lang="es-ES" sz="1200" dirty="0"/>
              <a:t>2- Tratar problemas de hígado y riñones e insuficiencia renal</a:t>
            </a:r>
          </a:p>
          <a:p>
            <a:pPr marL="101600" indent="0">
              <a:buNone/>
            </a:pPr>
            <a:r>
              <a:rPr lang="es-ES" sz="1200" dirty="0"/>
              <a:t>3- Reponer las sales minerales</a:t>
            </a:r>
          </a:p>
          <a:p>
            <a:pPr marL="101600" indent="0">
              <a:buNone/>
            </a:pPr>
            <a:r>
              <a:rPr lang="es-ES" sz="1200" dirty="0"/>
              <a:t>4- Disminuir el efecto del asma, bronquitis y sinusitis</a:t>
            </a:r>
          </a:p>
          <a:p>
            <a:pPr marL="101600" indent="0">
              <a:buNone/>
            </a:pPr>
            <a:r>
              <a:rPr lang="es-ES" sz="1200" dirty="0"/>
              <a:t>5- Mejorar los problemas de artritis y osteoporosis</a:t>
            </a:r>
          </a:p>
          <a:p>
            <a:pPr marL="101600" indent="0">
              <a:buNone/>
            </a:pPr>
            <a:r>
              <a:rPr lang="es-ES" sz="1200" dirty="0"/>
              <a:t>6- Disminuir problemas bucales</a:t>
            </a:r>
          </a:p>
          <a:p>
            <a:pPr marL="101600" indent="0">
              <a:buNone/>
            </a:pPr>
            <a:r>
              <a:rPr lang="es-ES" sz="1200" dirty="0"/>
              <a:t>7- Mejorar el sistema nervioso e inmunitario</a:t>
            </a:r>
          </a:p>
        </p:txBody>
      </p:sp>
      <p:sp>
        <p:nvSpPr>
          <p:cNvPr id="4" name="Marcador de texto 3">
            <a:extLst>
              <a:ext uri="{FF2B5EF4-FFF2-40B4-BE49-F238E27FC236}">
                <a16:creationId xmlns:a16="http://schemas.microsoft.com/office/drawing/2014/main" id="{DCC18A92-BBE0-4FF6-96F8-FABD2ED85F71}"/>
              </a:ext>
            </a:extLst>
          </p:cNvPr>
          <p:cNvSpPr>
            <a:spLocks noGrp="1"/>
          </p:cNvSpPr>
          <p:nvPr>
            <p:ph type="body" idx="2"/>
          </p:nvPr>
        </p:nvSpPr>
        <p:spPr>
          <a:xfrm>
            <a:off x="4752718" y="810956"/>
            <a:ext cx="3454200" cy="2794800"/>
          </a:xfrm>
        </p:spPr>
        <p:txBody>
          <a:bodyPr/>
          <a:lstStyle/>
          <a:p>
            <a:pPr marL="101600" indent="0">
              <a:buNone/>
            </a:pPr>
            <a:r>
              <a:rPr lang="es-ES" dirty="0"/>
              <a:t>EXTERNAMENTE</a:t>
            </a:r>
          </a:p>
          <a:p>
            <a:pPr marL="101600" indent="0">
              <a:buNone/>
            </a:pPr>
            <a:r>
              <a:rPr lang="es-ES" sz="1200" dirty="0"/>
              <a:t>1- Relajar los músculos </a:t>
            </a:r>
          </a:p>
          <a:p>
            <a:pPr marL="101600" indent="0">
              <a:buNone/>
            </a:pPr>
            <a:r>
              <a:rPr lang="es-ES" sz="1200" dirty="0"/>
              <a:t>2- Exfoliar nuestro cuerpo </a:t>
            </a:r>
          </a:p>
          <a:p>
            <a:pPr marL="101600" indent="0">
              <a:buNone/>
            </a:pPr>
            <a:r>
              <a:rPr lang="es-ES" sz="1200" dirty="0"/>
              <a:t>3- Curar afecciones de la piel y cicatrizar heridas </a:t>
            </a:r>
          </a:p>
          <a:p>
            <a:pPr marL="101600" indent="0">
              <a:buNone/>
            </a:pPr>
            <a:r>
              <a:rPr lang="es-ES" sz="1200" dirty="0"/>
              <a:t>4- Tratar los problemas de insomnio y ansiedad </a:t>
            </a:r>
          </a:p>
          <a:p>
            <a:pPr marL="101600" indent="0">
              <a:buNone/>
            </a:pPr>
            <a:r>
              <a:rPr lang="es-ES" sz="1200" dirty="0"/>
              <a:t>5- Rejuvenecer los tejidos </a:t>
            </a:r>
          </a:p>
          <a:p>
            <a:pPr marL="101600" indent="0">
              <a:buNone/>
            </a:pPr>
            <a:r>
              <a:rPr lang="es-ES" sz="1200" dirty="0"/>
              <a:t>6- Mejorar el riego sanguíneo </a:t>
            </a:r>
          </a:p>
          <a:p>
            <a:pPr marL="101600" indent="0">
              <a:buNone/>
            </a:pPr>
            <a:r>
              <a:rPr lang="es-ES" sz="1200" dirty="0"/>
              <a:t>7- Eliminar toxinas </a:t>
            </a:r>
          </a:p>
          <a:p>
            <a:pPr marL="101600" indent="0">
              <a:buNone/>
            </a:pPr>
            <a:r>
              <a:rPr lang="es-ES" sz="1200" dirty="0"/>
              <a:t>8- Disminuir dolores reumáticos</a:t>
            </a:r>
          </a:p>
        </p:txBody>
      </p:sp>
      <p:sp>
        <p:nvSpPr>
          <p:cNvPr id="5" name="Marcador de número de diapositiva 4">
            <a:extLst>
              <a:ext uri="{FF2B5EF4-FFF2-40B4-BE49-F238E27FC236}">
                <a16:creationId xmlns:a16="http://schemas.microsoft.com/office/drawing/2014/main" id="{A93197A5-CD21-4286-B2B5-D7F0A27164A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16</a:t>
            </a:fld>
            <a:endParaRPr lang="es-ES"/>
          </a:p>
        </p:txBody>
      </p:sp>
      <p:pic>
        <p:nvPicPr>
          <p:cNvPr id="23" name="Imagen 22">
            <a:extLst>
              <a:ext uri="{FF2B5EF4-FFF2-40B4-BE49-F238E27FC236}">
                <a16:creationId xmlns:a16="http://schemas.microsoft.com/office/drawing/2014/main" id="{FC894F8B-A320-4FB8-981C-6AE7D2AE628A}"/>
              </a:ext>
            </a:extLst>
          </p:cNvPr>
          <p:cNvPicPr>
            <a:picLocks noChangeAspect="1"/>
          </p:cNvPicPr>
          <p:nvPr/>
        </p:nvPicPr>
        <p:blipFill rotWithShape="1">
          <a:blip r:embed="rId3"/>
          <a:srcRect l="18636" t="10069" r="18909" b="7413"/>
          <a:stretch/>
        </p:blipFill>
        <p:spPr>
          <a:xfrm>
            <a:off x="1077520" y="3651601"/>
            <a:ext cx="1187048" cy="1173076"/>
          </a:xfrm>
          <a:prstGeom prst="ellipse">
            <a:avLst/>
          </a:prstGeom>
        </p:spPr>
      </p:pic>
      <p:pic>
        <p:nvPicPr>
          <p:cNvPr id="25" name="Imagen 24">
            <a:extLst>
              <a:ext uri="{FF2B5EF4-FFF2-40B4-BE49-F238E27FC236}">
                <a16:creationId xmlns:a16="http://schemas.microsoft.com/office/drawing/2014/main" id="{73FBC4B2-2839-4A2F-804A-FEF687678711}"/>
              </a:ext>
            </a:extLst>
          </p:cNvPr>
          <p:cNvPicPr>
            <a:picLocks noChangeAspect="1"/>
          </p:cNvPicPr>
          <p:nvPr/>
        </p:nvPicPr>
        <p:blipFill rotWithShape="1">
          <a:blip r:embed="rId4"/>
          <a:srcRect l="17477" t="3611" r="18988" b="8553"/>
          <a:stretch/>
        </p:blipFill>
        <p:spPr>
          <a:xfrm>
            <a:off x="3282429" y="3649335"/>
            <a:ext cx="1187048" cy="1189719"/>
          </a:xfrm>
          <a:prstGeom prst="flowChartConnector">
            <a:avLst/>
          </a:prstGeom>
        </p:spPr>
      </p:pic>
      <p:pic>
        <p:nvPicPr>
          <p:cNvPr id="27" name="Imagen 26">
            <a:extLst>
              <a:ext uri="{FF2B5EF4-FFF2-40B4-BE49-F238E27FC236}">
                <a16:creationId xmlns:a16="http://schemas.microsoft.com/office/drawing/2014/main" id="{26C05FB7-E2AA-4CC8-852D-811E02323068}"/>
              </a:ext>
            </a:extLst>
          </p:cNvPr>
          <p:cNvPicPr>
            <a:picLocks noChangeAspect="1"/>
          </p:cNvPicPr>
          <p:nvPr/>
        </p:nvPicPr>
        <p:blipFill rotWithShape="1">
          <a:blip r:embed="rId5"/>
          <a:srcRect l="18678" t="5938" r="17466" b="10833"/>
          <a:stretch/>
        </p:blipFill>
        <p:spPr>
          <a:xfrm>
            <a:off x="5165869" y="3651601"/>
            <a:ext cx="1187048" cy="1192153"/>
          </a:xfrm>
          <a:prstGeom prst="flowChartConnector">
            <a:avLst/>
          </a:prstGeom>
        </p:spPr>
      </p:pic>
      <p:pic>
        <p:nvPicPr>
          <p:cNvPr id="29" name="Imagen 28">
            <a:extLst>
              <a:ext uri="{FF2B5EF4-FFF2-40B4-BE49-F238E27FC236}">
                <a16:creationId xmlns:a16="http://schemas.microsoft.com/office/drawing/2014/main" id="{0C4A57ED-FEF9-4AC4-91A9-7C8B172015A5}"/>
              </a:ext>
            </a:extLst>
          </p:cNvPr>
          <p:cNvPicPr>
            <a:picLocks noChangeAspect="1"/>
          </p:cNvPicPr>
          <p:nvPr/>
        </p:nvPicPr>
        <p:blipFill rotWithShape="1">
          <a:blip r:embed="rId6"/>
          <a:srcRect l="11468" t="6766" r="12731" b="14305"/>
          <a:stretch/>
        </p:blipFill>
        <p:spPr>
          <a:xfrm>
            <a:off x="7049309" y="3645814"/>
            <a:ext cx="1259838" cy="1193240"/>
          </a:xfrm>
          <a:prstGeom prst="flowChartConnector">
            <a:avLst/>
          </a:prstGeom>
        </p:spPr>
      </p:pic>
      <p:sp>
        <p:nvSpPr>
          <p:cNvPr id="30" name="CuadroTexto 29">
            <a:extLst>
              <a:ext uri="{FF2B5EF4-FFF2-40B4-BE49-F238E27FC236}">
                <a16:creationId xmlns:a16="http://schemas.microsoft.com/office/drawing/2014/main" id="{9FAD88AD-1AA1-48BB-9110-2C6897394AD8}"/>
              </a:ext>
            </a:extLst>
          </p:cNvPr>
          <p:cNvSpPr txBox="1"/>
          <p:nvPr/>
        </p:nvSpPr>
        <p:spPr>
          <a:xfrm>
            <a:off x="516092" y="4795475"/>
            <a:ext cx="8349302" cy="307777"/>
          </a:xfrm>
          <a:prstGeom prst="rect">
            <a:avLst/>
          </a:prstGeom>
          <a:noFill/>
        </p:spPr>
        <p:txBody>
          <a:bodyPr wrap="square" rtlCol="0">
            <a:spAutoFit/>
          </a:bodyPr>
          <a:lstStyle/>
          <a:p>
            <a:r>
              <a:rPr lang="es-ES" b="1" dirty="0">
                <a:solidFill>
                  <a:schemeClr val="accent2">
                    <a:lumMod val="40000"/>
                    <a:lumOff val="60000"/>
                  </a:schemeClr>
                </a:solidFill>
              </a:rPr>
              <a:t>Colirio de plasma marino     Suero plasma marino        Nutre y exfolia                   Relajación </a:t>
            </a:r>
          </a:p>
        </p:txBody>
      </p:sp>
    </p:spTree>
    <p:extLst>
      <p:ext uri="{BB962C8B-B14F-4D97-AF65-F5344CB8AC3E}">
        <p14:creationId xmlns:p14="http://schemas.microsoft.com/office/powerpoint/2010/main" val="425143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FAEDC-B74C-449A-9220-E49CF9FA8DCF}"/>
              </a:ext>
            </a:extLst>
          </p:cNvPr>
          <p:cNvSpPr>
            <a:spLocks noGrp="1"/>
          </p:cNvSpPr>
          <p:nvPr>
            <p:ph type="title"/>
          </p:nvPr>
        </p:nvSpPr>
        <p:spPr>
          <a:xfrm>
            <a:off x="911628" y="89100"/>
            <a:ext cx="7269600" cy="432600"/>
          </a:xfrm>
        </p:spPr>
        <p:txBody>
          <a:bodyPr/>
          <a:lstStyle/>
          <a:p>
            <a:pPr algn="l"/>
            <a:r>
              <a:rPr lang="es-ES" dirty="0"/>
              <a:t>BENEFICIO EN LOS ANIMALES</a:t>
            </a:r>
          </a:p>
        </p:txBody>
      </p:sp>
      <p:sp>
        <p:nvSpPr>
          <p:cNvPr id="3" name="Marcador de texto 2">
            <a:extLst>
              <a:ext uri="{FF2B5EF4-FFF2-40B4-BE49-F238E27FC236}">
                <a16:creationId xmlns:a16="http://schemas.microsoft.com/office/drawing/2014/main" id="{C0961A60-E6E0-42CE-B9AC-44F2B7C261DF}"/>
              </a:ext>
            </a:extLst>
          </p:cNvPr>
          <p:cNvSpPr>
            <a:spLocks noGrp="1"/>
          </p:cNvSpPr>
          <p:nvPr>
            <p:ph type="body" idx="1"/>
          </p:nvPr>
        </p:nvSpPr>
        <p:spPr>
          <a:xfrm>
            <a:off x="787182" y="610800"/>
            <a:ext cx="3454200" cy="2794800"/>
          </a:xfrm>
        </p:spPr>
        <p:txBody>
          <a:bodyPr/>
          <a:lstStyle/>
          <a:p>
            <a:pPr marL="101600" indent="0">
              <a:buNone/>
            </a:pPr>
            <a:r>
              <a:rPr lang="es-ES" sz="1200" dirty="0"/>
              <a:t>1.Ayuda a la regeneración de la piel, el pelaje y Ayuda a la regeneración de la piel, el pelaje y afecciones cutáneas</a:t>
            </a:r>
          </a:p>
          <a:p>
            <a:pPr marL="101600" indent="0">
              <a:buNone/>
            </a:pPr>
            <a:r>
              <a:rPr lang="es-ES" sz="1200" dirty="0"/>
              <a:t>2.Con el plasma marino se pueden tratar gran número de enfermedades como diarreas, cáncer, tumores, alergias, desnutrición</a:t>
            </a:r>
          </a:p>
          <a:p>
            <a:pPr marL="101600" indent="0">
              <a:buNone/>
            </a:pPr>
            <a:r>
              <a:rPr lang="es-ES" sz="1200" dirty="0"/>
              <a:t>3.Problemas y lesiones en la piel</a:t>
            </a:r>
          </a:p>
          <a:p>
            <a:pPr marL="101600" indent="0">
              <a:buNone/>
            </a:pPr>
            <a:r>
              <a:rPr lang="es-ES" sz="1200" dirty="0"/>
              <a:t>4.Enfermedades renales</a:t>
            </a:r>
          </a:p>
          <a:p>
            <a:pPr marL="101600" indent="0">
              <a:buNone/>
            </a:pPr>
            <a:r>
              <a:rPr lang="es-ES" sz="1200" dirty="0"/>
              <a:t>5.Problemas en el hígado</a:t>
            </a:r>
          </a:p>
          <a:p>
            <a:pPr marL="101600" indent="0">
              <a:buNone/>
            </a:pPr>
            <a:r>
              <a:rPr lang="es-ES" sz="1200" dirty="0"/>
              <a:t>6.Problemas gastrointestinales </a:t>
            </a:r>
          </a:p>
          <a:p>
            <a:pPr marL="101600" indent="0">
              <a:buNone/>
            </a:pPr>
            <a:r>
              <a:rPr lang="es-ES" sz="1200" dirty="0"/>
              <a:t>7.Trastornos sanguíneos </a:t>
            </a:r>
          </a:p>
          <a:p>
            <a:pPr marL="101600" indent="0">
              <a:buNone/>
            </a:pPr>
            <a:r>
              <a:rPr lang="es-ES" sz="1200" dirty="0"/>
              <a:t>8.Enfermedades respiratorias </a:t>
            </a:r>
          </a:p>
          <a:p>
            <a:pPr marL="101600" indent="0">
              <a:buNone/>
            </a:pPr>
            <a:r>
              <a:rPr lang="es-ES" sz="1200" dirty="0"/>
              <a:t>9.Anorexia y de cáncer han sido tratados con éxito </a:t>
            </a:r>
          </a:p>
          <a:p>
            <a:pPr marL="101600" indent="0">
              <a:buNone/>
            </a:pPr>
            <a:r>
              <a:rPr lang="es-ES" sz="1200" dirty="0"/>
              <a:t>10.Disminuye el dolor</a:t>
            </a:r>
          </a:p>
        </p:txBody>
      </p:sp>
      <p:sp>
        <p:nvSpPr>
          <p:cNvPr id="4" name="Marcador de texto 3">
            <a:extLst>
              <a:ext uri="{FF2B5EF4-FFF2-40B4-BE49-F238E27FC236}">
                <a16:creationId xmlns:a16="http://schemas.microsoft.com/office/drawing/2014/main" id="{E682009C-B63B-4E8A-87FC-B5DB18D2F5B5}"/>
              </a:ext>
            </a:extLst>
          </p:cNvPr>
          <p:cNvSpPr>
            <a:spLocks noGrp="1"/>
          </p:cNvSpPr>
          <p:nvPr>
            <p:ph type="body" idx="2"/>
          </p:nvPr>
        </p:nvSpPr>
        <p:spPr/>
        <p:txBody>
          <a:bodyPr/>
          <a:lstStyle/>
          <a:p>
            <a:pPr marL="101600" indent="0">
              <a:buNone/>
            </a:pPr>
            <a:endParaRPr lang="es-ES" dirty="0"/>
          </a:p>
          <a:p>
            <a:pPr marL="101600" indent="0">
              <a:buNone/>
            </a:pPr>
            <a:endParaRPr lang="es-ES" dirty="0"/>
          </a:p>
        </p:txBody>
      </p:sp>
      <p:sp>
        <p:nvSpPr>
          <p:cNvPr id="5" name="Marcador de número de diapositiva 4">
            <a:extLst>
              <a:ext uri="{FF2B5EF4-FFF2-40B4-BE49-F238E27FC236}">
                <a16:creationId xmlns:a16="http://schemas.microsoft.com/office/drawing/2014/main" id="{DD16D874-C12C-40FB-9019-C5D88AD2AB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17</a:t>
            </a:fld>
            <a:endParaRPr lang="es-ES"/>
          </a:p>
        </p:txBody>
      </p:sp>
      <p:pic>
        <p:nvPicPr>
          <p:cNvPr id="9" name="Imagen 8">
            <a:extLst>
              <a:ext uri="{FF2B5EF4-FFF2-40B4-BE49-F238E27FC236}">
                <a16:creationId xmlns:a16="http://schemas.microsoft.com/office/drawing/2014/main" id="{CAF866D4-C2D0-4112-8825-4C219D8FA461}"/>
              </a:ext>
            </a:extLst>
          </p:cNvPr>
          <p:cNvPicPr>
            <a:picLocks noChangeAspect="1"/>
          </p:cNvPicPr>
          <p:nvPr/>
        </p:nvPicPr>
        <p:blipFill rotWithShape="1">
          <a:blip r:embed="rId2"/>
          <a:srcRect l="9391" t="22500" r="8187" b="34861"/>
          <a:stretch/>
        </p:blipFill>
        <p:spPr>
          <a:xfrm>
            <a:off x="5250257" y="684985"/>
            <a:ext cx="3052463" cy="3420095"/>
          </a:xfrm>
          <a:prstGeom prst="roundRect">
            <a:avLst/>
          </a:prstGeom>
        </p:spPr>
      </p:pic>
      <p:grpSp>
        <p:nvGrpSpPr>
          <p:cNvPr id="10" name="Group 2">
            <a:extLst>
              <a:ext uri="{FF2B5EF4-FFF2-40B4-BE49-F238E27FC236}">
                <a16:creationId xmlns:a16="http://schemas.microsoft.com/office/drawing/2014/main" id="{56817478-19AB-4CE4-ABBF-FF06DBBFAE69}"/>
              </a:ext>
            </a:extLst>
          </p:cNvPr>
          <p:cNvGrpSpPr>
            <a:grpSpLocks/>
          </p:cNvGrpSpPr>
          <p:nvPr/>
        </p:nvGrpSpPr>
        <p:grpSpPr bwMode="auto">
          <a:xfrm>
            <a:off x="7974455" y="3959178"/>
            <a:ext cx="1040671" cy="1019098"/>
            <a:chOff x="9338" y="1116"/>
            <a:chExt cx="1639" cy="1604"/>
          </a:xfrm>
        </p:grpSpPr>
        <p:sp>
          <p:nvSpPr>
            <p:cNvPr id="11" name="Freeform 4">
              <a:extLst>
                <a:ext uri="{FF2B5EF4-FFF2-40B4-BE49-F238E27FC236}">
                  <a16:creationId xmlns:a16="http://schemas.microsoft.com/office/drawing/2014/main" id="{BD859D6A-393B-431A-BB4B-75F0BB64D359}"/>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5">
              <a:extLst>
                <a:ext uri="{FF2B5EF4-FFF2-40B4-BE49-F238E27FC236}">
                  <a16:creationId xmlns:a16="http://schemas.microsoft.com/office/drawing/2014/main" id="{6BF22CEC-6D06-40A4-AF28-680084CB8651}"/>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6">
              <a:extLst>
                <a:ext uri="{FF2B5EF4-FFF2-40B4-BE49-F238E27FC236}">
                  <a16:creationId xmlns:a16="http://schemas.microsoft.com/office/drawing/2014/main" id="{3F0A8832-6276-48A7-A9FC-80F9D1F57916}"/>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7">
              <a:extLst>
                <a:ext uri="{FF2B5EF4-FFF2-40B4-BE49-F238E27FC236}">
                  <a16:creationId xmlns:a16="http://schemas.microsoft.com/office/drawing/2014/main" id="{AB48B6EC-21B8-4E21-B537-460E5721930B}"/>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8">
              <a:extLst>
                <a:ext uri="{FF2B5EF4-FFF2-40B4-BE49-F238E27FC236}">
                  <a16:creationId xmlns:a16="http://schemas.microsoft.com/office/drawing/2014/main" id="{47594E7F-CB67-42A3-8660-42B205F588F7}"/>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9">
              <a:extLst>
                <a:ext uri="{FF2B5EF4-FFF2-40B4-BE49-F238E27FC236}">
                  <a16:creationId xmlns:a16="http://schemas.microsoft.com/office/drawing/2014/main" id="{F78CD51B-CEB0-4F24-A2A2-59F54F1D46A4}"/>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0">
              <a:extLst>
                <a:ext uri="{FF2B5EF4-FFF2-40B4-BE49-F238E27FC236}">
                  <a16:creationId xmlns:a16="http://schemas.microsoft.com/office/drawing/2014/main" id="{222D86E8-AF3E-4739-83EA-18D417B6B042}"/>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1">
              <a:extLst>
                <a:ext uri="{FF2B5EF4-FFF2-40B4-BE49-F238E27FC236}">
                  <a16:creationId xmlns:a16="http://schemas.microsoft.com/office/drawing/2014/main" id="{C1720290-99A5-43CA-9720-D472588A1284}"/>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2">
              <a:extLst>
                <a:ext uri="{FF2B5EF4-FFF2-40B4-BE49-F238E27FC236}">
                  <a16:creationId xmlns:a16="http://schemas.microsoft.com/office/drawing/2014/main" id="{C3B9658A-9AE0-4A14-A468-CCF720B6F2CC}"/>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3">
              <a:extLst>
                <a:ext uri="{FF2B5EF4-FFF2-40B4-BE49-F238E27FC236}">
                  <a16:creationId xmlns:a16="http://schemas.microsoft.com/office/drawing/2014/main" id="{0862F899-9056-4C7A-9850-5434C3345BF2}"/>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4">
              <a:extLst>
                <a:ext uri="{FF2B5EF4-FFF2-40B4-BE49-F238E27FC236}">
                  <a16:creationId xmlns:a16="http://schemas.microsoft.com/office/drawing/2014/main" id="{E94348E5-CE18-44CB-9029-A7DCCDB0241C}"/>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5">
              <a:extLst>
                <a:ext uri="{FF2B5EF4-FFF2-40B4-BE49-F238E27FC236}">
                  <a16:creationId xmlns:a16="http://schemas.microsoft.com/office/drawing/2014/main" id="{27CD47C5-2522-4529-BDA4-AFFE59C38A79}"/>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6">
              <a:extLst>
                <a:ext uri="{FF2B5EF4-FFF2-40B4-BE49-F238E27FC236}">
                  <a16:creationId xmlns:a16="http://schemas.microsoft.com/office/drawing/2014/main" id="{9B965CEA-8054-4650-AADB-4ED86A3E1AD8}"/>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7">
              <a:extLst>
                <a:ext uri="{FF2B5EF4-FFF2-40B4-BE49-F238E27FC236}">
                  <a16:creationId xmlns:a16="http://schemas.microsoft.com/office/drawing/2014/main" id="{525EC828-C55D-43FF-ABA3-EECFA5E4E66E}"/>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18">
              <a:extLst>
                <a:ext uri="{FF2B5EF4-FFF2-40B4-BE49-F238E27FC236}">
                  <a16:creationId xmlns:a16="http://schemas.microsoft.com/office/drawing/2014/main" id="{4BB2B7FB-8E35-406F-8D00-44AD770186AC}"/>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19">
              <a:extLst>
                <a:ext uri="{FF2B5EF4-FFF2-40B4-BE49-F238E27FC236}">
                  <a16:creationId xmlns:a16="http://schemas.microsoft.com/office/drawing/2014/main" id="{97E85BB2-DD54-4EC6-8C09-92769E4B0A69}"/>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0">
              <a:extLst>
                <a:ext uri="{FF2B5EF4-FFF2-40B4-BE49-F238E27FC236}">
                  <a16:creationId xmlns:a16="http://schemas.microsoft.com/office/drawing/2014/main" id="{A90BD72B-8DF4-4EA2-9417-7477BC6AD2CE}"/>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1">
              <a:extLst>
                <a:ext uri="{FF2B5EF4-FFF2-40B4-BE49-F238E27FC236}">
                  <a16:creationId xmlns:a16="http://schemas.microsoft.com/office/drawing/2014/main" id="{07FFAE2F-B67D-4ADF-89B3-6A0A24B0FE09}"/>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2">
              <a:extLst>
                <a:ext uri="{FF2B5EF4-FFF2-40B4-BE49-F238E27FC236}">
                  <a16:creationId xmlns:a16="http://schemas.microsoft.com/office/drawing/2014/main" id="{87EBD612-74E9-4E3B-B823-F3B58BFFC649}"/>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3">
              <a:extLst>
                <a:ext uri="{FF2B5EF4-FFF2-40B4-BE49-F238E27FC236}">
                  <a16:creationId xmlns:a16="http://schemas.microsoft.com/office/drawing/2014/main" id="{3F3587F3-3B36-4245-BEAD-2B891AE1869D}"/>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4">
              <a:extLst>
                <a:ext uri="{FF2B5EF4-FFF2-40B4-BE49-F238E27FC236}">
                  <a16:creationId xmlns:a16="http://schemas.microsoft.com/office/drawing/2014/main" id="{86102BDC-2690-4939-82C4-428658ED4EF1}"/>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5">
              <a:extLst>
                <a:ext uri="{FF2B5EF4-FFF2-40B4-BE49-F238E27FC236}">
                  <a16:creationId xmlns:a16="http://schemas.microsoft.com/office/drawing/2014/main" id="{9E9519F8-AC66-4825-AB61-0A34412E61A6}"/>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6">
              <a:extLst>
                <a:ext uri="{FF2B5EF4-FFF2-40B4-BE49-F238E27FC236}">
                  <a16:creationId xmlns:a16="http://schemas.microsoft.com/office/drawing/2014/main" id="{9E53D053-1A44-483B-8950-77D54E568818}"/>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27">
              <a:extLst>
                <a:ext uri="{FF2B5EF4-FFF2-40B4-BE49-F238E27FC236}">
                  <a16:creationId xmlns:a16="http://schemas.microsoft.com/office/drawing/2014/main" id="{1D060AE2-EE49-433C-984F-B6D703E341D0}"/>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28">
              <a:extLst>
                <a:ext uri="{FF2B5EF4-FFF2-40B4-BE49-F238E27FC236}">
                  <a16:creationId xmlns:a16="http://schemas.microsoft.com/office/drawing/2014/main" id="{FCA587F4-BCB4-4FA4-A1CA-F4889F6F31C6}"/>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29">
              <a:extLst>
                <a:ext uri="{FF2B5EF4-FFF2-40B4-BE49-F238E27FC236}">
                  <a16:creationId xmlns:a16="http://schemas.microsoft.com/office/drawing/2014/main" id="{441A8331-FCFE-4A2D-9AEA-11C0688BA63C}"/>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0">
              <a:extLst>
                <a:ext uri="{FF2B5EF4-FFF2-40B4-BE49-F238E27FC236}">
                  <a16:creationId xmlns:a16="http://schemas.microsoft.com/office/drawing/2014/main" id="{BBADBFD5-663A-44F7-8F68-F4B372008BD3}"/>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1">
              <a:extLst>
                <a:ext uri="{FF2B5EF4-FFF2-40B4-BE49-F238E27FC236}">
                  <a16:creationId xmlns:a16="http://schemas.microsoft.com/office/drawing/2014/main" id="{7DADE173-FF7E-4387-8586-D3B2A7209688}"/>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2">
              <a:extLst>
                <a:ext uri="{FF2B5EF4-FFF2-40B4-BE49-F238E27FC236}">
                  <a16:creationId xmlns:a16="http://schemas.microsoft.com/office/drawing/2014/main" id="{BEC7BEFA-FE81-48EB-9280-82AF7D4101A5}"/>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3">
              <a:extLst>
                <a:ext uri="{FF2B5EF4-FFF2-40B4-BE49-F238E27FC236}">
                  <a16:creationId xmlns:a16="http://schemas.microsoft.com/office/drawing/2014/main" id="{A91F33C8-3922-40AD-B769-8A1837D8DEB0}"/>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4">
              <a:extLst>
                <a:ext uri="{FF2B5EF4-FFF2-40B4-BE49-F238E27FC236}">
                  <a16:creationId xmlns:a16="http://schemas.microsoft.com/office/drawing/2014/main" id="{51BB0427-B837-4C61-A2EF-12AA1567260B}"/>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5">
              <a:extLst>
                <a:ext uri="{FF2B5EF4-FFF2-40B4-BE49-F238E27FC236}">
                  <a16:creationId xmlns:a16="http://schemas.microsoft.com/office/drawing/2014/main" id="{AD239ACA-F01D-48D2-94E7-2FC9ACDA3560}"/>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6">
              <a:extLst>
                <a:ext uri="{FF2B5EF4-FFF2-40B4-BE49-F238E27FC236}">
                  <a16:creationId xmlns:a16="http://schemas.microsoft.com/office/drawing/2014/main" id="{399385CF-63C4-4525-8433-0D751A432F61}"/>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37">
              <a:extLst>
                <a:ext uri="{FF2B5EF4-FFF2-40B4-BE49-F238E27FC236}">
                  <a16:creationId xmlns:a16="http://schemas.microsoft.com/office/drawing/2014/main" id="{F3C773C9-FA73-4BC7-9A11-1D4774F07276}"/>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38">
              <a:extLst>
                <a:ext uri="{FF2B5EF4-FFF2-40B4-BE49-F238E27FC236}">
                  <a16:creationId xmlns:a16="http://schemas.microsoft.com/office/drawing/2014/main" id="{1BDFA5EB-E6AB-4330-B86C-C7BD79384217}"/>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39">
              <a:extLst>
                <a:ext uri="{FF2B5EF4-FFF2-40B4-BE49-F238E27FC236}">
                  <a16:creationId xmlns:a16="http://schemas.microsoft.com/office/drawing/2014/main" id="{7C6BAA86-78EC-4628-8EB1-A1AE7160F209}"/>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7" name="Picture 40">
              <a:extLst>
                <a:ext uri="{FF2B5EF4-FFF2-40B4-BE49-F238E27FC236}">
                  <a16:creationId xmlns:a16="http://schemas.microsoft.com/office/drawing/2014/main" id="{07F89EFC-8C9B-4F5D-A3F8-9C6A11160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41">
              <a:extLst>
                <a:ext uri="{FF2B5EF4-FFF2-40B4-BE49-F238E27FC236}">
                  <a16:creationId xmlns:a16="http://schemas.microsoft.com/office/drawing/2014/main" id="{84F479AE-9E3A-4FE5-A48F-D058D4F496CE}"/>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2">
              <a:extLst>
                <a:ext uri="{FF2B5EF4-FFF2-40B4-BE49-F238E27FC236}">
                  <a16:creationId xmlns:a16="http://schemas.microsoft.com/office/drawing/2014/main" id="{E7378E21-7430-4541-B907-796265CB9E09}"/>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3">
              <a:extLst>
                <a:ext uri="{FF2B5EF4-FFF2-40B4-BE49-F238E27FC236}">
                  <a16:creationId xmlns:a16="http://schemas.microsoft.com/office/drawing/2014/main" id="{95908F30-9D7B-4715-953B-C43E33011A98}"/>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4">
              <a:extLst>
                <a:ext uri="{FF2B5EF4-FFF2-40B4-BE49-F238E27FC236}">
                  <a16:creationId xmlns:a16="http://schemas.microsoft.com/office/drawing/2014/main" id="{E6B7CCC9-4CD5-429B-89A6-79A9A9F845A8}"/>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5">
              <a:extLst>
                <a:ext uri="{FF2B5EF4-FFF2-40B4-BE49-F238E27FC236}">
                  <a16:creationId xmlns:a16="http://schemas.microsoft.com/office/drawing/2014/main" id="{05EB4A81-0A9A-4409-9A6D-AEDC175B3268}"/>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6">
              <a:extLst>
                <a:ext uri="{FF2B5EF4-FFF2-40B4-BE49-F238E27FC236}">
                  <a16:creationId xmlns:a16="http://schemas.microsoft.com/office/drawing/2014/main" id="{0A0F27EA-D1B2-4E37-86DD-D087DE7F7D36}"/>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47">
              <a:extLst>
                <a:ext uri="{FF2B5EF4-FFF2-40B4-BE49-F238E27FC236}">
                  <a16:creationId xmlns:a16="http://schemas.microsoft.com/office/drawing/2014/main" id="{52AFC5AF-58C5-4D6E-8342-CC6AE1A0BF98}"/>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48">
              <a:extLst>
                <a:ext uri="{FF2B5EF4-FFF2-40B4-BE49-F238E27FC236}">
                  <a16:creationId xmlns:a16="http://schemas.microsoft.com/office/drawing/2014/main" id="{97439796-2056-4450-855A-72CD85A6CD00}"/>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49">
              <a:extLst>
                <a:ext uri="{FF2B5EF4-FFF2-40B4-BE49-F238E27FC236}">
                  <a16:creationId xmlns:a16="http://schemas.microsoft.com/office/drawing/2014/main" id="{ADDFFE6E-CAED-44DC-BF1A-7E668EC53064}"/>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0">
              <a:extLst>
                <a:ext uri="{FF2B5EF4-FFF2-40B4-BE49-F238E27FC236}">
                  <a16:creationId xmlns:a16="http://schemas.microsoft.com/office/drawing/2014/main" id="{434B1A13-87C8-4FE4-B769-A1ECEC654B23}"/>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1">
              <a:extLst>
                <a:ext uri="{FF2B5EF4-FFF2-40B4-BE49-F238E27FC236}">
                  <a16:creationId xmlns:a16="http://schemas.microsoft.com/office/drawing/2014/main" id="{DABA2302-D442-42A7-9BAA-5377B7E0BAE9}"/>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2">
              <a:extLst>
                <a:ext uri="{FF2B5EF4-FFF2-40B4-BE49-F238E27FC236}">
                  <a16:creationId xmlns:a16="http://schemas.microsoft.com/office/drawing/2014/main" id="{59BE40D7-C092-45D2-8671-D5D4DE1A4692}"/>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3">
              <a:extLst>
                <a:ext uri="{FF2B5EF4-FFF2-40B4-BE49-F238E27FC236}">
                  <a16:creationId xmlns:a16="http://schemas.microsoft.com/office/drawing/2014/main" id="{5FE00869-4E9B-437F-9053-9C7B7BA248A6}"/>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4">
              <a:extLst>
                <a:ext uri="{FF2B5EF4-FFF2-40B4-BE49-F238E27FC236}">
                  <a16:creationId xmlns:a16="http://schemas.microsoft.com/office/drawing/2014/main" id="{64F179EC-4DA8-496F-AF45-6E74F555CC52}"/>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5">
              <a:extLst>
                <a:ext uri="{FF2B5EF4-FFF2-40B4-BE49-F238E27FC236}">
                  <a16:creationId xmlns:a16="http://schemas.microsoft.com/office/drawing/2014/main" id="{BDB72A37-BBD3-4349-B8A0-61DDD7C49947}"/>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6">
              <a:extLst>
                <a:ext uri="{FF2B5EF4-FFF2-40B4-BE49-F238E27FC236}">
                  <a16:creationId xmlns:a16="http://schemas.microsoft.com/office/drawing/2014/main" id="{84789D06-1B1C-48EF-8DC6-EA77F6B0A640}"/>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57">
              <a:extLst>
                <a:ext uri="{FF2B5EF4-FFF2-40B4-BE49-F238E27FC236}">
                  <a16:creationId xmlns:a16="http://schemas.microsoft.com/office/drawing/2014/main" id="{DA5A69B6-CC13-4786-8C99-A21DB844A150}"/>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58">
              <a:extLst>
                <a:ext uri="{FF2B5EF4-FFF2-40B4-BE49-F238E27FC236}">
                  <a16:creationId xmlns:a16="http://schemas.microsoft.com/office/drawing/2014/main" id="{DA679F7A-1078-4A30-B81D-86EBE8CF1C88}"/>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59">
              <a:extLst>
                <a:ext uri="{FF2B5EF4-FFF2-40B4-BE49-F238E27FC236}">
                  <a16:creationId xmlns:a16="http://schemas.microsoft.com/office/drawing/2014/main" id="{D57AECA1-34A5-427F-BA39-BCA0AFE3ADC6}"/>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0">
              <a:extLst>
                <a:ext uri="{FF2B5EF4-FFF2-40B4-BE49-F238E27FC236}">
                  <a16:creationId xmlns:a16="http://schemas.microsoft.com/office/drawing/2014/main" id="{35A38188-7415-4680-AE21-3254A991F987}"/>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1">
              <a:extLst>
                <a:ext uri="{FF2B5EF4-FFF2-40B4-BE49-F238E27FC236}">
                  <a16:creationId xmlns:a16="http://schemas.microsoft.com/office/drawing/2014/main" id="{572C8BEB-F638-4CF0-B547-1AA92A278177}"/>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2">
              <a:extLst>
                <a:ext uri="{FF2B5EF4-FFF2-40B4-BE49-F238E27FC236}">
                  <a16:creationId xmlns:a16="http://schemas.microsoft.com/office/drawing/2014/main" id="{8073682C-802A-43BB-9A89-C6686FC539B3}"/>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3">
              <a:extLst>
                <a:ext uri="{FF2B5EF4-FFF2-40B4-BE49-F238E27FC236}">
                  <a16:creationId xmlns:a16="http://schemas.microsoft.com/office/drawing/2014/main" id="{1DF6208A-3566-4DD7-9ED6-98A200D109BF}"/>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4">
              <a:extLst>
                <a:ext uri="{FF2B5EF4-FFF2-40B4-BE49-F238E27FC236}">
                  <a16:creationId xmlns:a16="http://schemas.microsoft.com/office/drawing/2014/main" id="{B24895A7-1EEE-4BCB-AE3D-8ADB3A171559}"/>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5">
              <a:extLst>
                <a:ext uri="{FF2B5EF4-FFF2-40B4-BE49-F238E27FC236}">
                  <a16:creationId xmlns:a16="http://schemas.microsoft.com/office/drawing/2014/main" id="{7C9D67FE-57B3-4305-938D-364E1099F25E}"/>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6">
              <a:extLst>
                <a:ext uri="{FF2B5EF4-FFF2-40B4-BE49-F238E27FC236}">
                  <a16:creationId xmlns:a16="http://schemas.microsoft.com/office/drawing/2014/main" id="{5FC9A5E7-E49C-4017-B599-80E712D77268}"/>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67">
              <a:extLst>
                <a:ext uri="{FF2B5EF4-FFF2-40B4-BE49-F238E27FC236}">
                  <a16:creationId xmlns:a16="http://schemas.microsoft.com/office/drawing/2014/main" id="{0A4751A5-47FD-499F-8CD4-FCE71FB3CE13}"/>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68">
              <a:extLst>
                <a:ext uri="{FF2B5EF4-FFF2-40B4-BE49-F238E27FC236}">
                  <a16:creationId xmlns:a16="http://schemas.microsoft.com/office/drawing/2014/main" id="{78AA4B65-BB56-4BE9-BF94-D982077E9756}"/>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69">
              <a:extLst>
                <a:ext uri="{FF2B5EF4-FFF2-40B4-BE49-F238E27FC236}">
                  <a16:creationId xmlns:a16="http://schemas.microsoft.com/office/drawing/2014/main" id="{2E58687C-E0F6-46E7-985B-713881431F9D}"/>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0">
              <a:extLst>
                <a:ext uri="{FF2B5EF4-FFF2-40B4-BE49-F238E27FC236}">
                  <a16:creationId xmlns:a16="http://schemas.microsoft.com/office/drawing/2014/main" id="{42C20139-433A-4C70-992D-229D5F0E6CDB}"/>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Freeform 71">
              <a:extLst>
                <a:ext uri="{FF2B5EF4-FFF2-40B4-BE49-F238E27FC236}">
                  <a16:creationId xmlns:a16="http://schemas.microsoft.com/office/drawing/2014/main" id="{C706D902-9921-4E0F-9004-8D83B010D4F9}"/>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9" name="Freeform 72">
              <a:extLst>
                <a:ext uri="{FF2B5EF4-FFF2-40B4-BE49-F238E27FC236}">
                  <a16:creationId xmlns:a16="http://schemas.microsoft.com/office/drawing/2014/main" id="{B249B316-A3E7-4CE3-8AC4-970DDF7E9527}"/>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0" name="Freeform 73">
              <a:extLst>
                <a:ext uri="{FF2B5EF4-FFF2-40B4-BE49-F238E27FC236}">
                  <a16:creationId xmlns:a16="http://schemas.microsoft.com/office/drawing/2014/main" id="{B2133B1E-15AE-4C91-92FC-BDFA9A75594D}"/>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57007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5B7E18-120E-4A80-9B70-1C230CB336C4}"/>
              </a:ext>
            </a:extLst>
          </p:cNvPr>
          <p:cNvSpPr>
            <a:spLocks noGrp="1"/>
          </p:cNvSpPr>
          <p:nvPr>
            <p:ph type="title"/>
          </p:nvPr>
        </p:nvSpPr>
        <p:spPr/>
        <p:txBody>
          <a:bodyPr/>
          <a:lstStyle/>
          <a:p>
            <a:pPr algn="l"/>
            <a:r>
              <a:rPr lang="es-ES" dirty="0"/>
              <a:t>PLASMA MARINO EN LA ODONTOLOGÍA</a:t>
            </a:r>
          </a:p>
        </p:txBody>
      </p:sp>
      <p:sp>
        <p:nvSpPr>
          <p:cNvPr id="3" name="Marcador de texto 2">
            <a:extLst>
              <a:ext uri="{FF2B5EF4-FFF2-40B4-BE49-F238E27FC236}">
                <a16:creationId xmlns:a16="http://schemas.microsoft.com/office/drawing/2014/main" id="{A6FB7142-ACCD-4A29-935C-B71A7A64AD18}"/>
              </a:ext>
            </a:extLst>
          </p:cNvPr>
          <p:cNvSpPr>
            <a:spLocks noGrp="1"/>
          </p:cNvSpPr>
          <p:nvPr>
            <p:ph type="body" idx="1"/>
          </p:nvPr>
        </p:nvSpPr>
        <p:spPr>
          <a:xfrm>
            <a:off x="280613" y="967200"/>
            <a:ext cx="4291387" cy="3991482"/>
          </a:xfrm>
        </p:spPr>
        <p:txBody>
          <a:bodyPr/>
          <a:lstStyle/>
          <a:p>
            <a:pPr marL="101600" indent="0" algn="just">
              <a:buNone/>
            </a:pPr>
            <a:r>
              <a:rPr lang="es-ES" sz="1000" dirty="0"/>
              <a:t>El agua de mar en odontología es un nuevo enfoque donde el agua de mar aporta sus minerales con el fin de favorecer la restauración del equilibrio, pudiendo emplearse tanto para tratamiento de base como por su efecto local.</a:t>
            </a:r>
          </a:p>
          <a:p>
            <a:pPr marL="101600" indent="0" algn="just">
              <a:buNone/>
            </a:pPr>
            <a:r>
              <a:rPr lang="es-ES" sz="1000" dirty="0"/>
              <a:t> Se emplea el agua de mar en varios procesos durante los tratamientos odontológicos, dándole uso en gingivitis-periodontitis, así como en intervenciones quirúrgicas, donde puede utilizarse con muy buenos resultados y sin efectos adversos. Tratamiento sistémico en odontología (Un nuevo paradigma) Tratar a todos los pacientes con agua Plasma Marino con el fin de aportar y cubrir las posibles carencias de minerales, las cuales son fundamentales para una correcta mineralización ósea. Además, el agua de mar aporta importantes efectos reguladores sistémicos. En el protocolo de emplear Plasma Marino se realiza en todas las fases del tratamiento odontológico: quirúrgica, higiénica, protésica y fase final. Plasma Marino + PRP Es una de las novedades que emplea el Plasma Marino con el PRP en el hueso y lo introducen en maxilar y mandíbula y, tras unos meses reintervienen; reduciéndose en un 40% el tiempo del tratamiento de forma significativa</a:t>
            </a:r>
          </a:p>
        </p:txBody>
      </p:sp>
      <p:sp>
        <p:nvSpPr>
          <p:cNvPr id="4" name="Marcador de texto 3">
            <a:extLst>
              <a:ext uri="{FF2B5EF4-FFF2-40B4-BE49-F238E27FC236}">
                <a16:creationId xmlns:a16="http://schemas.microsoft.com/office/drawing/2014/main" id="{06D83771-448F-4B9C-A39D-8A0E6AB9F437}"/>
              </a:ext>
            </a:extLst>
          </p:cNvPr>
          <p:cNvSpPr>
            <a:spLocks noGrp="1"/>
          </p:cNvSpPr>
          <p:nvPr>
            <p:ph type="body" idx="2"/>
          </p:nvPr>
        </p:nvSpPr>
        <p:spPr/>
        <p:txBody>
          <a:bodyPr/>
          <a:lstStyle/>
          <a:p>
            <a:pPr marL="101600" indent="0">
              <a:buNone/>
            </a:pPr>
            <a:endParaRPr lang="es-ES" dirty="0"/>
          </a:p>
          <a:p>
            <a:pPr marL="101600" indent="0">
              <a:buNone/>
            </a:pPr>
            <a:endParaRPr lang="es-ES" dirty="0"/>
          </a:p>
        </p:txBody>
      </p:sp>
      <p:sp>
        <p:nvSpPr>
          <p:cNvPr id="5" name="Marcador de número de diapositiva 4">
            <a:extLst>
              <a:ext uri="{FF2B5EF4-FFF2-40B4-BE49-F238E27FC236}">
                <a16:creationId xmlns:a16="http://schemas.microsoft.com/office/drawing/2014/main" id="{D45B6D45-579C-42CC-BE0D-A740507F28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18</a:t>
            </a:fld>
            <a:endParaRPr lang="es-ES"/>
          </a:p>
        </p:txBody>
      </p:sp>
      <p:pic>
        <p:nvPicPr>
          <p:cNvPr id="7" name="Imagen 6">
            <a:extLst>
              <a:ext uri="{FF2B5EF4-FFF2-40B4-BE49-F238E27FC236}">
                <a16:creationId xmlns:a16="http://schemas.microsoft.com/office/drawing/2014/main" id="{54040F09-4519-4E1F-8ADF-851B59DB5FA4}"/>
              </a:ext>
            </a:extLst>
          </p:cNvPr>
          <p:cNvPicPr>
            <a:picLocks noChangeAspect="1"/>
          </p:cNvPicPr>
          <p:nvPr/>
        </p:nvPicPr>
        <p:blipFill>
          <a:blip r:embed="rId2"/>
          <a:stretch>
            <a:fillRect/>
          </a:stretch>
        </p:blipFill>
        <p:spPr>
          <a:xfrm>
            <a:off x="5429124" y="1135400"/>
            <a:ext cx="3083762" cy="2794800"/>
          </a:xfrm>
          <a:prstGeom prst="roundRect">
            <a:avLst/>
          </a:prstGeom>
        </p:spPr>
      </p:pic>
      <p:grpSp>
        <p:nvGrpSpPr>
          <p:cNvPr id="8" name="Group 2">
            <a:extLst>
              <a:ext uri="{FF2B5EF4-FFF2-40B4-BE49-F238E27FC236}">
                <a16:creationId xmlns:a16="http://schemas.microsoft.com/office/drawing/2014/main" id="{A0A1E5BF-7BED-481A-B31A-B74738D5CD48}"/>
              </a:ext>
            </a:extLst>
          </p:cNvPr>
          <p:cNvGrpSpPr>
            <a:grpSpLocks/>
          </p:cNvGrpSpPr>
          <p:nvPr/>
        </p:nvGrpSpPr>
        <p:grpSpPr bwMode="auto">
          <a:xfrm>
            <a:off x="7974455" y="3959178"/>
            <a:ext cx="1040671" cy="1019098"/>
            <a:chOff x="9338" y="1116"/>
            <a:chExt cx="1639" cy="1604"/>
          </a:xfrm>
        </p:grpSpPr>
        <p:sp>
          <p:nvSpPr>
            <p:cNvPr id="9" name="Freeform 4">
              <a:extLst>
                <a:ext uri="{FF2B5EF4-FFF2-40B4-BE49-F238E27FC236}">
                  <a16:creationId xmlns:a16="http://schemas.microsoft.com/office/drawing/2014/main" id="{AFE45B74-F260-47A1-8CCD-B91F5E146831}"/>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5">
              <a:extLst>
                <a:ext uri="{FF2B5EF4-FFF2-40B4-BE49-F238E27FC236}">
                  <a16:creationId xmlns:a16="http://schemas.microsoft.com/office/drawing/2014/main" id="{63DC6D0A-EE07-4E0E-BA8C-BB56DBAA3FE1}"/>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6">
              <a:extLst>
                <a:ext uri="{FF2B5EF4-FFF2-40B4-BE49-F238E27FC236}">
                  <a16:creationId xmlns:a16="http://schemas.microsoft.com/office/drawing/2014/main" id="{9C4A2DB3-069B-4FFD-AABE-B4D02EC03B31}"/>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7">
              <a:extLst>
                <a:ext uri="{FF2B5EF4-FFF2-40B4-BE49-F238E27FC236}">
                  <a16:creationId xmlns:a16="http://schemas.microsoft.com/office/drawing/2014/main" id="{048156E8-472A-44D6-865F-3CE1179F0D51}"/>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8">
              <a:extLst>
                <a:ext uri="{FF2B5EF4-FFF2-40B4-BE49-F238E27FC236}">
                  <a16:creationId xmlns:a16="http://schemas.microsoft.com/office/drawing/2014/main" id="{9E5B16B6-FDC3-4A7F-8716-2E3114760B1A}"/>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9">
              <a:extLst>
                <a:ext uri="{FF2B5EF4-FFF2-40B4-BE49-F238E27FC236}">
                  <a16:creationId xmlns:a16="http://schemas.microsoft.com/office/drawing/2014/main" id="{60E2581F-04B7-43F3-94D1-50F5708ECF9E}"/>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0">
              <a:extLst>
                <a:ext uri="{FF2B5EF4-FFF2-40B4-BE49-F238E27FC236}">
                  <a16:creationId xmlns:a16="http://schemas.microsoft.com/office/drawing/2014/main" id="{DE84546D-AD10-4F90-BEBE-4BD2B7202CD9}"/>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1">
              <a:extLst>
                <a:ext uri="{FF2B5EF4-FFF2-40B4-BE49-F238E27FC236}">
                  <a16:creationId xmlns:a16="http://schemas.microsoft.com/office/drawing/2014/main" id="{15E867EF-1820-4711-B6B7-AB9E0AF83F21}"/>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2">
              <a:extLst>
                <a:ext uri="{FF2B5EF4-FFF2-40B4-BE49-F238E27FC236}">
                  <a16:creationId xmlns:a16="http://schemas.microsoft.com/office/drawing/2014/main" id="{48DB4F74-326B-49E9-A4EC-9D92350DEBA4}"/>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3">
              <a:extLst>
                <a:ext uri="{FF2B5EF4-FFF2-40B4-BE49-F238E27FC236}">
                  <a16:creationId xmlns:a16="http://schemas.microsoft.com/office/drawing/2014/main" id="{7045BC3E-7A0A-4207-946D-13A5F7ABF37B}"/>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4">
              <a:extLst>
                <a:ext uri="{FF2B5EF4-FFF2-40B4-BE49-F238E27FC236}">
                  <a16:creationId xmlns:a16="http://schemas.microsoft.com/office/drawing/2014/main" id="{44BF2387-B4A0-4D4D-A8E0-12C1B676EEB4}"/>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5">
              <a:extLst>
                <a:ext uri="{FF2B5EF4-FFF2-40B4-BE49-F238E27FC236}">
                  <a16:creationId xmlns:a16="http://schemas.microsoft.com/office/drawing/2014/main" id="{74FBAA8E-930A-462C-A515-6B23957D9720}"/>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6">
              <a:extLst>
                <a:ext uri="{FF2B5EF4-FFF2-40B4-BE49-F238E27FC236}">
                  <a16:creationId xmlns:a16="http://schemas.microsoft.com/office/drawing/2014/main" id="{1F363A02-E336-41A2-86FF-E84AD305EE28}"/>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7">
              <a:extLst>
                <a:ext uri="{FF2B5EF4-FFF2-40B4-BE49-F238E27FC236}">
                  <a16:creationId xmlns:a16="http://schemas.microsoft.com/office/drawing/2014/main" id="{C12C29B6-7C5B-4A66-B20D-EE93F5A1EB09}"/>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8">
              <a:extLst>
                <a:ext uri="{FF2B5EF4-FFF2-40B4-BE49-F238E27FC236}">
                  <a16:creationId xmlns:a16="http://schemas.microsoft.com/office/drawing/2014/main" id="{E8605D8E-7CD8-48E2-9023-0B1228FC1F3E}"/>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9">
              <a:extLst>
                <a:ext uri="{FF2B5EF4-FFF2-40B4-BE49-F238E27FC236}">
                  <a16:creationId xmlns:a16="http://schemas.microsoft.com/office/drawing/2014/main" id="{B2E695AD-6DAC-4CD9-9386-EC918375603C}"/>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0">
              <a:extLst>
                <a:ext uri="{FF2B5EF4-FFF2-40B4-BE49-F238E27FC236}">
                  <a16:creationId xmlns:a16="http://schemas.microsoft.com/office/drawing/2014/main" id="{7964C002-044A-4592-8314-3C31537A8B9B}"/>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1">
              <a:extLst>
                <a:ext uri="{FF2B5EF4-FFF2-40B4-BE49-F238E27FC236}">
                  <a16:creationId xmlns:a16="http://schemas.microsoft.com/office/drawing/2014/main" id="{2A2240AB-D636-4CDA-A19D-1BF7CE21EA22}"/>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2">
              <a:extLst>
                <a:ext uri="{FF2B5EF4-FFF2-40B4-BE49-F238E27FC236}">
                  <a16:creationId xmlns:a16="http://schemas.microsoft.com/office/drawing/2014/main" id="{0CFBB8F3-EA7B-4877-862F-4B8F02170B4F}"/>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3">
              <a:extLst>
                <a:ext uri="{FF2B5EF4-FFF2-40B4-BE49-F238E27FC236}">
                  <a16:creationId xmlns:a16="http://schemas.microsoft.com/office/drawing/2014/main" id="{DC213545-DD75-4F96-8D96-3A67806E4714}"/>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4">
              <a:extLst>
                <a:ext uri="{FF2B5EF4-FFF2-40B4-BE49-F238E27FC236}">
                  <a16:creationId xmlns:a16="http://schemas.microsoft.com/office/drawing/2014/main" id="{C2AB0E0E-1AF8-44A6-A63A-A1D3BF766D24}"/>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5">
              <a:extLst>
                <a:ext uri="{FF2B5EF4-FFF2-40B4-BE49-F238E27FC236}">
                  <a16:creationId xmlns:a16="http://schemas.microsoft.com/office/drawing/2014/main" id="{CEAD4DD3-1476-4659-BF50-8284E8D77ABA}"/>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6">
              <a:extLst>
                <a:ext uri="{FF2B5EF4-FFF2-40B4-BE49-F238E27FC236}">
                  <a16:creationId xmlns:a16="http://schemas.microsoft.com/office/drawing/2014/main" id="{80ECCC56-1CD3-40CE-88C2-25C5EC527C89}"/>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7">
              <a:extLst>
                <a:ext uri="{FF2B5EF4-FFF2-40B4-BE49-F238E27FC236}">
                  <a16:creationId xmlns:a16="http://schemas.microsoft.com/office/drawing/2014/main" id="{AC0A34E1-76D9-4BF6-B585-2A34E27C0D56}"/>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8">
              <a:extLst>
                <a:ext uri="{FF2B5EF4-FFF2-40B4-BE49-F238E27FC236}">
                  <a16:creationId xmlns:a16="http://schemas.microsoft.com/office/drawing/2014/main" id="{C9E65738-C78B-4C89-B484-67E59A107ED7}"/>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29">
              <a:extLst>
                <a:ext uri="{FF2B5EF4-FFF2-40B4-BE49-F238E27FC236}">
                  <a16:creationId xmlns:a16="http://schemas.microsoft.com/office/drawing/2014/main" id="{472F2B54-9128-442C-A488-49CB9EB4F9F6}"/>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0">
              <a:extLst>
                <a:ext uri="{FF2B5EF4-FFF2-40B4-BE49-F238E27FC236}">
                  <a16:creationId xmlns:a16="http://schemas.microsoft.com/office/drawing/2014/main" id="{9B602B56-EBB6-49FE-92FD-F307263D7A67}"/>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1">
              <a:extLst>
                <a:ext uri="{FF2B5EF4-FFF2-40B4-BE49-F238E27FC236}">
                  <a16:creationId xmlns:a16="http://schemas.microsoft.com/office/drawing/2014/main" id="{9133AD29-44B6-4389-984C-5C6CF13A3E9B}"/>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2">
              <a:extLst>
                <a:ext uri="{FF2B5EF4-FFF2-40B4-BE49-F238E27FC236}">
                  <a16:creationId xmlns:a16="http://schemas.microsoft.com/office/drawing/2014/main" id="{96E2BAFF-138F-4603-8DFB-75BCCC2CF3A0}"/>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3">
              <a:extLst>
                <a:ext uri="{FF2B5EF4-FFF2-40B4-BE49-F238E27FC236}">
                  <a16:creationId xmlns:a16="http://schemas.microsoft.com/office/drawing/2014/main" id="{3B9C29A6-7265-4361-AEC2-F88E78305FD0}"/>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4">
              <a:extLst>
                <a:ext uri="{FF2B5EF4-FFF2-40B4-BE49-F238E27FC236}">
                  <a16:creationId xmlns:a16="http://schemas.microsoft.com/office/drawing/2014/main" id="{FF93A4C9-F12A-4F16-9973-5B3642198160}"/>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5">
              <a:extLst>
                <a:ext uri="{FF2B5EF4-FFF2-40B4-BE49-F238E27FC236}">
                  <a16:creationId xmlns:a16="http://schemas.microsoft.com/office/drawing/2014/main" id="{80684FE0-83CF-40B1-8BDB-9D837C02A41E}"/>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6">
              <a:extLst>
                <a:ext uri="{FF2B5EF4-FFF2-40B4-BE49-F238E27FC236}">
                  <a16:creationId xmlns:a16="http://schemas.microsoft.com/office/drawing/2014/main" id="{C37142D8-AD7A-4C3A-AC16-6FAF9DAF75A8}"/>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7">
              <a:extLst>
                <a:ext uri="{FF2B5EF4-FFF2-40B4-BE49-F238E27FC236}">
                  <a16:creationId xmlns:a16="http://schemas.microsoft.com/office/drawing/2014/main" id="{6F0C6B5D-EA69-474D-9DDF-A2814948399B}"/>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8">
              <a:extLst>
                <a:ext uri="{FF2B5EF4-FFF2-40B4-BE49-F238E27FC236}">
                  <a16:creationId xmlns:a16="http://schemas.microsoft.com/office/drawing/2014/main" id="{BFFBF739-0F9C-4E2D-A9E0-9CB3F793939F}"/>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39">
              <a:extLst>
                <a:ext uri="{FF2B5EF4-FFF2-40B4-BE49-F238E27FC236}">
                  <a16:creationId xmlns:a16="http://schemas.microsoft.com/office/drawing/2014/main" id="{0B2A8811-0CB6-4517-B1FD-8B6F92B6F20C}"/>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5" name="Picture 40">
              <a:extLst>
                <a:ext uri="{FF2B5EF4-FFF2-40B4-BE49-F238E27FC236}">
                  <a16:creationId xmlns:a16="http://schemas.microsoft.com/office/drawing/2014/main" id="{F5A67A6A-C901-4B26-989F-050C699D5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41">
              <a:extLst>
                <a:ext uri="{FF2B5EF4-FFF2-40B4-BE49-F238E27FC236}">
                  <a16:creationId xmlns:a16="http://schemas.microsoft.com/office/drawing/2014/main" id="{84D31D1E-8DAA-4A9F-B654-7135252DD659}"/>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2">
              <a:extLst>
                <a:ext uri="{FF2B5EF4-FFF2-40B4-BE49-F238E27FC236}">
                  <a16:creationId xmlns:a16="http://schemas.microsoft.com/office/drawing/2014/main" id="{1DC3EE4B-A025-4F05-BF79-B8FCF97B4F1E}"/>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3">
              <a:extLst>
                <a:ext uri="{FF2B5EF4-FFF2-40B4-BE49-F238E27FC236}">
                  <a16:creationId xmlns:a16="http://schemas.microsoft.com/office/drawing/2014/main" id="{F11DC6B1-D569-4670-9051-290FB6B7486A}"/>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4">
              <a:extLst>
                <a:ext uri="{FF2B5EF4-FFF2-40B4-BE49-F238E27FC236}">
                  <a16:creationId xmlns:a16="http://schemas.microsoft.com/office/drawing/2014/main" id="{87D4EF51-86EB-41B4-8A9A-0ED3B38A3C60}"/>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5">
              <a:extLst>
                <a:ext uri="{FF2B5EF4-FFF2-40B4-BE49-F238E27FC236}">
                  <a16:creationId xmlns:a16="http://schemas.microsoft.com/office/drawing/2014/main" id="{C40F6753-3D64-4F9F-A527-D9EC27082ED1}"/>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6">
              <a:extLst>
                <a:ext uri="{FF2B5EF4-FFF2-40B4-BE49-F238E27FC236}">
                  <a16:creationId xmlns:a16="http://schemas.microsoft.com/office/drawing/2014/main" id="{B0C97AAF-4F16-47F8-8448-A222FE48A6BF}"/>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7">
              <a:extLst>
                <a:ext uri="{FF2B5EF4-FFF2-40B4-BE49-F238E27FC236}">
                  <a16:creationId xmlns:a16="http://schemas.microsoft.com/office/drawing/2014/main" id="{583BB7F2-E483-406A-85F3-C99111BC43BF}"/>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8">
              <a:extLst>
                <a:ext uri="{FF2B5EF4-FFF2-40B4-BE49-F238E27FC236}">
                  <a16:creationId xmlns:a16="http://schemas.microsoft.com/office/drawing/2014/main" id="{0B895AD1-8DF4-424C-A267-7B36B5A718A4}"/>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49">
              <a:extLst>
                <a:ext uri="{FF2B5EF4-FFF2-40B4-BE49-F238E27FC236}">
                  <a16:creationId xmlns:a16="http://schemas.microsoft.com/office/drawing/2014/main" id="{D470E6E1-3465-4C9C-A70F-378714786849}"/>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0">
              <a:extLst>
                <a:ext uri="{FF2B5EF4-FFF2-40B4-BE49-F238E27FC236}">
                  <a16:creationId xmlns:a16="http://schemas.microsoft.com/office/drawing/2014/main" id="{C694CE0C-1FF8-4A88-9106-FBF34B97A7C6}"/>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1">
              <a:extLst>
                <a:ext uri="{FF2B5EF4-FFF2-40B4-BE49-F238E27FC236}">
                  <a16:creationId xmlns:a16="http://schemas.microsoft.com/office/drawing/2014/main" id="{93710083-1E1D-427D-A836-C8B1AB7D82E5}"/>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2">
              <a:extLst>
                <a:ext uri="{FF2B5EF4-FFF2-40B4-BE49-F238E27FC236}">
                  <a16:creationId xmlns:a16="http://schemas.microsoft.com/office/drawing/2014/main" id="{F7B841FF-E7E0-4966-BADB-02BAF324C870}"/>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3">
              <a:extLst>
                <a:ext uri="{FF2B5EF4-FFF2-40B4-BE49-F238E27FC236}">
                  <a16:creationId xmlns:a16="http://schemas.microsoft.com/office/drawing/2014/main" id="{4C023DCF-5F63-435B-86DA-58CAECB6E8CC}"/>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4">
              <a:extLst>
                <a:ext uri="{FF2B5EF4-FFF2-40B4-BE49-F238E27FC236}">
                  <a16:creationId xmlns:a16="http://schemas.microsoft.com/office/drawing/2014/main" id="{B6924D13-170A-41C1-9AD9-6450A59FAB49}"/>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5">
              <a:extLst>
                <a:ext uri="{FF2B5EF4-FFF2-40B4-BE49-F238E27FC236}">
                  <a16:creationId xmlns:a16="http://schemas.microsoft.com/office/drawing/2014/main" id="{21686D19-2F92-4B6E-B4DF-1D17C73B9373}"/>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6">
              <a:extLst>
                <a:ext uri="{FF2B5EF4-FFF2-40B4-BE49-F238E27FC236}">
                  <a16:creationId xmlns:a16="http://schemas.microsoft.com/office/drawing/2014/main" id="{616D5D20-9A7B-45B2-B70E-4F69D28C9161}"/>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7">
              <a:extLst>
                <a:ext uri="{FF2B5EF4-FFF2-40B4-BE49-F238E27FC236}">
                  <a16:creationId xmlns:a16="http://schemas.microsoft.com/office/drawing/2014/main" id="{161267A7-17A7-48F6-AFDB-C5B07D5B785E}"/>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8">
              <a:extLst>
                <a:ext uri="{FF2B5EF4-FFF2-40B4-BE49-F238E27FC236}">
                  <a16:creationId xmlns:a16="http://schemas.microsoft.com/office/drawing/2014/main" id="{96A53FA9-E1BE-4153-9946-2F37FC296057}"/>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59">
              <a:extLst>
                <a:ext uri="{FF2B5EF4-FFF2-40B4-BE49-F238E27FC236}">
                  <a16:creationId xmlns:a16="http://schemas.microsoft.com/office/drawing/2014/main" id="{486D0FC5-33D3-4DDF-84DB-16EB1149D550}"/>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0">
              <a:extLst>
                <a:ext uri="{FF2B5EF4-FFF2-40B4-BE49-F238E27FC236}">
                  <a16:creationId xmlns:a16="http://schemas.microsoft.com/office/drawing/2014/main" id="{91AF3533-B997-46AE-B758-2E543C559029}"/>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1">
              <a:extLst>
                <a:ext uri="{FF2B5EF4-FFF2-40B4-BE49-F238E27FC236}">
                  <a16:creationId xmlns:a16="http://schemas.microsoft.com/office/drawing/2014/main" id="{9B129308-7C63-4E13-BA2C-01068501BB57}"/>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2">
              <a:extLst>
                <a:ext uri="{FF2B5EF4-FFF2-40B4-BE49-F238E27FC236}">
                  <a16:creationId xmlns:a16="http://schemas.microsoft.com/office/drawing/2014/main" id="{509FF590-314B-43DE-88FC-9D5CF6027879}"/>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3">
              <a:extLst>
                <a:ext uri="{FF2B5EF4-FFF2-40B4-BE49-F238E27FC236}">
                  <a16:creationId xmlns:a16="http://schemas.microsoft.com/office/drawing/2014/main" id="{0153FCA5-82B7-42FA-B055-FDE721C27C06}"/>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4">
              <a:extLst>
                <a:ext uri="{FF2B5EF4-FFF2-40B4-BE49-F238E27FC236}">
                  <a16:creationId xmlns:a16="http://schemas.microsoft.com/office/drawing/2014/main" id="{9774B745-3BEE-4C35-8C92-7EA4CA0ED946}"/>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5">
              <a:extLst>
                <a:ext uri="{FF2B5EF4-FFF2-40B4-BE49-F238E27FC236}">
                  <a16:creationId xmlns:a16="http://schemas.microsoft.com/office/drawing/2014/main" id="{81DCBE42-F43B-4263-ABF7-4F86673C54E0}"/>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6">
              <a:extLst>
                <a:ext uri="{FF2B5EF4-FFF2-40B4-BE49-F238E27FC236}">
                  <a16:creationId xmlns:a16="http://schemas.microsoft.com/office/drawing/2014/main" id="{95FA59DB-E709-43E2-ABB4-3F800C385C7E}"/>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7">
              <a:extLst>
                <a:ext uri="{FF2B5EF4-FFF2-40B4-BE49-F238E27FC236}">
                  <a16:creationId xmlns:a16="http://schemas.microsoft.com/office/drawing/2014/main" id="{1DDF3D91-6022-4382-A38A-AAAAAC486C57}"/>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8">
              <a:extLst>
                <a:ext uri="{FF2B5EF4-FFF2-40B4-BE49-F238E27FC236}">
                  <a16:creationId xmlns:a16="http://schemas.microsoft.com/office/drawing/2014/main" id="{D208A94F-54F1-48D4-90EF-03EAE65CCA6A}"/>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69">
              <a:extLst>
                <a:ext uri="{FF2B5EF4-FFF2-40B4-BE49-F238E27FC236}">
                  <a16:creationId xmlns:a16="http://schemas.microsoft.com/office/drawing/2014/main" id="{6E1128EE-C994-4590-8406-8A2DF80070C9}"/>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0">
              <a:extLst>
                <a:ext uri="{FF2B5EF4-FFF2-40B4-BE49-F238E27FC236}">
                  <a16:creationId xmlns:a16="http://schemas.microsoft.com/office/drawing/2014/main" id="{63FAA210-D337-4520-989F-E551715E8BAD}"/>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1">
              <a:extLst>
                <a:ext uri="{FF2B5EF4-FFF2-40B4-BE49-F238E27FC236}">
                  <a16:creationId xmlns:a16="http://schemas.microsoft.com/office/drawing/2014/main" id="{BC1ADA07-0054-49A6-9B68-7F84A19B8E83}"/>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2">
              <a:extLst>
                <a:ext uri="{FF2B5EF4-FFF2-40B4-BE49-F238E27FC236}">
                  <a16:creationId xmlns:a16="http://schemas.microsoft.com/office/drawing/2014/main" id="{B5F2A286-60A8-44AC-8E07-E7D13F00D813}"/>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Freeform 73">
              <a:extLst>
                <a:ext uri="{FF2B5EF4-FFF2-40B4-BE49-F238E27FC236}">
                  <a16:creationId xmlns:a16="http://schemas.microsoft.com/office/drawing/2014/main" id="{37A97BDF-F9D0-4639-9DA5-33E4F875F977}"/>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82026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3FFAD-C185-407D-84CC-4C036BD281F9}"/>
              </a:ext>
            </a:extLst>
          </p:cNvPr>
          <p:cNvSpPr>
            <a:spLocks noGrp="1"/>
          </p:cNvSpPr>
          <p:nvPr>
            <p:ph type="title"/>
          </p:nvPr>
        </p:nvSpPr>
        <p:spPr/>
        <p:txBody>
          <a:bodyPr/>
          <a:lstStyle/>
          <a:p>
            <a:pPr algn="l"/>
            <a:r>
              <a:rPr lang="es-ES" dirty="0"/>
              <a:t>PLASMA MARINO Y PRP PARA PLASMA MARINO Y PRP PARA FACIAL</a:t>
            </a:r>
          </a:p>
        </p:txBody>
      </p:sp>
      <p:sp>
        <p:nvSpPr>
          <p:cNvPr id="3" name="Marcador de texto 2">
            <a:extLst>
              <a:ext uri="{FF2B5EF4-FFF2-40B4-BE49-F238E27FC236}">
                <a16:creationId xmlns:a16="http://schemas.microsoft.com/office/drawing/2014/main" id="{81AAFF15-D5B6-4F80-BD69-30FCDD402E6C}"/>
              </a:ext>
            </a:extLst>
          </p:cNvPr>
          <p:cNvSpPr>
            <a:spLocks noGrp="1"/>
          </p:cNvSpPr>
          <p:nvPr>
            <p:ph type="body" idx="1"/>
          </p:nvPr>
        </p:nvSpPr>
        <p:spPr>
          <a:xfrm>
            <a:off x="515719" y="625219"/>
            <a:ext cx="3454200" cy="2794800"/>
          </a:xfrm>
        </p:spPr>
        <p:txBody>
          <a:bodyPr/>
          <a:lstStyle/>
          <a:p>
            <a:pPr marL="101600" indent="0" algn="just">
              <a:buNone/>
            </a:pPr>
            <a:r>
              <a:rPr lang="es-ES" sz="1600" b="1" dirty="0">
                <a:effectLst>
                  <a:outerShdw blurRad="38100" dist="38100" dir="2700000" algn="tl">
                    <a:srgbClr val="000000">
                      <a:alpha val="43137"/>
                    </a:srgbClr>
                  </a:outerShdw>
                </a:effectLst>
              </a:rPr>
              <a:t>Músculo Frontal </a:t>
            </a:r>
          </a:p>
          <a:p>
            <a:pPr marL="101600" indent="0" algn="just">
              <a:buNone/>
            </a:pPr>
            <a:r>
              <a:rPr lang="es-ES" sz="1600" b="1" dirty="0">
                <a:effectLst>
                  <a:outerShdw blurRad="38100" dist="38100" dir="2700000" algn="tl">
                    <a:srgbClr val="000000">
                      <a:alpha val="43137"/>
                    </a:srgbClr>
                  </a:outerShdw>
                </a:effectLst>
              </a:rPr>
              <a:t>Arco cigomático</a:t>
            </a:r>
          </a:p>
          <a:p>
            <a:pPr marL="101600" indent="0" algn="just">
              <a:buNone/>
            </a:pPr>
            <a:r>
              <a:rPr lang="es-ES" sz="1600" b="1" dirty="0">
                <a:effectLst>
                  <a:outerShdw blurRad="38100" dist="38100" dir="2700000" algn="tl">
                    <a:srgbClr val="000000">
                      <a:alpha val="43137"/>
                    </a:srgbClr>
                  </a:outerShdw>
                </a:effectLst>
              </a:rPr>
              <a:t>Nervio facial y plexo parotídeo</a:t>
            </a:r>
          </a:p>
          <a:p>
            <a:pPr marL="101600" indent="0" algn="just">
              <a:buNone/>
            </a:pPr>
            <a:r>
              <a:rPr lang="es-ES" sz="1600" b="1" dirty="0">
                <a:effectLst>
                  <a:outerShdw blurRad="38100" dist="38100" dir="2700000" algn="tl">
                    <a:srgbClr val="000000">
                      <a:alpha val="43137"/>
                    </a:srgbClr>
                  </a:outerShdw>
                </a:effectLst>
              </a:rPr>
              <a:t>Músculo masetero </a:t>
            </a:r>
          </a:p>
          <a:p>
            <a:pPr marL="101600" indent="0" algn="just">
              <a:buNone/>
            </a:pPr>
            <a:r>
              <a:rPr lang="es-ES" sz="1600" b="1" dirty="0">
                <a:effectLst>
                  <a:outerShdw blurRad="38100" dist="38100" dir="2700000" algn="tl">
                    <a:srgbClr val="000000">
                      <a:alpha val="43137"/>
                    </a:srgbClr>
                  </a:outerShdw>
                </a:effectLst>
              </a:rPr>
              <a:t>Músculo esternocleidomastoideo</a:t>
            </a:r>
          </a:p>
          <a:p>
            <a:pPr marL="101600" indent="0" algn="just">
              <a:buNone/>
            </a:pPr>
            <a:r>
              <a:rPr lang="es-ES" sz="1600" b="1" dirty="0">
                <a:effectLst>
                  <a:outerShdw blurRad="38100" dist="38100" dir="2700000" algn="tl">
                    <a:srgbClr val="000000">
                      <a:alpha val="43137"/>
                    </a:srgbClr>
                  </a:outerShdw>
                </a:effectLst>
              </a:rPr>
              <a:t>Músculo piramidal de la nariz </a:t>
            </a:r>
          </a:p>
          <a:p>
            <a:pPr marL="101600" indent="0" algn="just">
              <a:buNone/>
            </a:pPr>
            <a:r>
              <a:rPr lang="es-ES" sz="1600" b="1" dirty="0">
                <a:effectLst>
                  <a:outerShdw blurRad="38100" dist="38100" dir="2700000" algn="tl">
                    <a:srgbClr val="000000">
                      <a:alpha val="43137"/>
                    </a:srgbClr>
                  </a:outerShdw>
                </a:effectLst>
              </a:rPr>
              <a:t>Músculo depresor de la ceja</a:t>
            </a:r>
          </a:p>
          <a:p>
            <a:pPr marL="101600" indent="0" algn="just">
              <a:buNone/>
            </a:pPr>
            <a:r>
              <a:rPr lang="es-ES" sz="1600" b="1" dirty="0">
                <a:effectLst>
                  <a:outerShdw blurRad="38100" dist="38100" dir="2700000" algn="tl">
                    <a:srgbClr val="000000">
                      <a:alpha val="43137"/>
                    </a:srgbClr>
                  </a:outerShdw>
                </a:effectLst>
              </a:rPr>
              <a:t>Porción Orbitaria del músculo orbicular del párpado </a:t>
            </a:r>
          </a:p>
          <a:p>
            <a:pPr marL="101600" indent="0" algn="just">
              <a:buNone/>
            </a:pPr>
            <a:r>
              <a:rPr lang="es-ES" sz="1600" b="1" dirty="0">
                <a:effectLst>
                  <a:outerShdw blurRad="38100" dist="38100" dir="2700000" algn="tl">
                    <a:srgbClr val="000000">
                      <a:alpha val="43137"/>
                    </a:srgbClr>
                  </a:outerShdw>
                </a:effectLst>
              </a:rPr>
              <a:t>Músculo cigomático menor </a:t>
            </a:r>
          </a:p>
          <a:p>
            <a:pPr marL="101600" indent="0" algn="just">
              <a:buNone/>
            </a:pPr>
            <a:r>
              <a:rPr lang="es-ES" sz="1600" b="1" dirty="0">
                <a:effectLst>
                  <a:outerShdw blurRad="38100" dist="38100" dir="2700000" algn="tl">
                    <a:srgbClr val="000000">
                      <a:alpha val="43137"/>
                    </a:srgbClr>
                  </a:outerShdw>
                </a:effectLst>
              </a:rPr>
              <a:t>Músculo cigomático mayor </a:t>
            </a:r>
          </a:p>
          <a:p>
            <a:pPr marL="101600" indent="0" algn="just">
              <a:buNone/>
            </a:pPr>
            <a:r>
              <a:rPr lang="es-ES" sz="1600" b="1" dirty="0">
                <a:effectLst>
                  <a:outerShdw blurRad="38100" dist="38100" dir="2700000" algn="tl">
                    <a:srgbClr val="000000">
                      <a:alpha val="43137"/>
                    </a:srgbClr>
                  </a:outerShdw>
                </a:effectLst>
              </a:rPr>
              <a:t>Músculo Elevador Propio</a:t>
            </a:r>
          </a:p>
        </p:txBody>
      </p:sp>
      <p:sp>
        <p:nvSpPr>
          <p:cNvPr id="4" name="Marcador de texto 3">
            <a:extLst>
              <a:ext uri="{FF2B5EF4-FFF2-40B4-BE49-F238E27FC236}">
                <a16:creationId xmlns:a16="http://schemas.microsoft.com/office/drawing/2014/main" id="{1C34B7C7-5B1C-4683-A289-6CAE13DA3575}"/>
              </a:ext>
            </a:extLst>
          </p:cNvPr>
          <p:cNvSpPr>
            <a:spLocks noGrp="1"/>
          </p:cNvSpPr>
          <p:nvPr>
            <p:ph type="body" idx="2"/>
          </p:nvPr>
        </p:nvSpPr>
        <p:spPr/>
        <p:txBody>
          <a:bodyPr/>
          <a:lstStyle/>
          <a:p>
            <a:endParaRPr lang="es-ES" dirty="0"/>
          </a:p>
          <a:p>
            <a:pPr marL="101600" indent="0">
              <a:buNone/>
            </a:pPr>
            <a:endParaRPr lang="es-ES" dirty="0"/>
          </a:p>
        </p:txBody>
      </p:sp>
      <p:sp>
        <p:nvSpPr>
          <p:cNvPr id="5" name="Marcador de número de diapositiva 4">
            <a:extLst>
              <a:ext uri="{FF2B5EF4-FFF2-40B4-BE49-F238E27FC236}">
                <a16:creationId xmlns:a16="http://schemas.microsoft.com/office/drawing/2014/main" id="{B656C1D7-7728-46FD-A864-0F7638D33E3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19</a:t>
            </a:fld>
            <a:endParaRPr lang="es-ES"/>
          </a:p>
        </p:txBody>
      </p:sp>
      <p:pic>
        <p:nvPicPr>
          <p:cNvPr id="7" name="Imagen 6">
            <a:extLst>
              <a:ext uri="{FF2B5EF4-FFF2-40B4-BE49-F238E27FC236}">
                <a16:creationId xmlns:a16="http://schemas.microsoft.com/office/drawing/2014/main" id="{80FD128E-79D9-413B-B80E-0E2724F72ACC}"/>
              </a:ext>
            </a:extLst>
          </p:cNvPr>
          <p:cNvPicPr>
            <a:picLocks noChangeAspect="1"/>
          </p:cNvPicPr>
          <p:nvPr/>
        </p:nvPicPr>
        <p:blipFill>
          <a:blip r:embed="rId2"/>
          <a:stretch>
            <a:fillRect/>
          </a:stretch>
        </p:blipFill>
        <p:spPr>
          <a:xfrm>
            <a:off x="4846350" y="967200"/>
            <a:ext cx="3610542" cy="2366962"/>
          </a:xfrm>
          <a:prstGeom prst="flowChartAlternateProcess">
            <a:avLst/>
          </a:prstGeom>
        </p:spPr>
      </p:pic>
      <p:pic>
        <p:nvPicPr>
          <p:cNvPr id="9" name="Imagen 8">
            <a:extLst>
              <a:ext uri="{FF2B5EF4-FFF2-40B4-BE49-F238E27FC236}">
                <a16:creationId xmlns:a16="http://schemas.microsoft.com/office/drawing/2014/main" id="{4B98C6C6-C4CE-48BE-856D-DEA6DDD8BCF0}"/>
              </a:ext>
            </a:extLst>
          </p:cNvPr>
          <p:cNvPicPr>
            <a:picLocks noChangeAspect="1"/>
          </p:cNvPicPr>
          <p:nvPr/>
        </p:nvPicPr>
        <p:blipFill>
          <a:blip r:embed="rId3"/>
          <a:stretch>
            <a:fillRect/>
          </a:stretch>
        </p:blipFill>
        <p:spPr>
          <a:xfrm>
            <a:off x="5677690" y="3538922"/>
            <a:ext cx="1979041" cy="1274756"/>
          </a:xfrm>
          <a:prstGeom prst="flowChartAlternateProcess">
            <a:avLst/>
          </a:prstGeom>
        </p:spPr>
      </p:pic>
      <p:grpSp>
        <p:nvGrpSpPr>
          <p:cNvPr id="10" name="Group 2">
            <a:extLst>
              <a:ext uri="{FF2B5EF4-FFF2-40B4-BE49-F238E27FC236}">
                <a16:creationId xmlns:a16="http://schemas.microsoft.com/office/drawing/2014/main" id="{A70D749C-2833-4A96-B65E-A0FE33F695FA}"/>
              </a:ext>
            </a:extLst>
          </p:cNvPr>
          <p:cNvGrpSpPr>
            <a:grpSpLocks/>
          </p:cNvGrpSpPr>
          <p:nvPr/>
        </p:nvGrpSpPr>
        <p:grpSpPr bwMode="auto">
          <a:xfrm>
            <a:off x="7974455" y="3959178"/>
            <a:ext cx="1040671" cy="1019098"/>
            <a:chOff x="9338" y="1116"/>
            <a:chExt cx="1639" cy="1604"/>
          </a:xfrm>
        </p:grpSpPr>
        <p:sp>
          <p:nvSpPr>
            <p:cNvPr id="11" name="Freeform 4">
              <a:extLst>
                <a:ext uri="{FF2B5EF4-FFF2-40B4-BE49-F238E27FC236}">
                  <a16:creationId xmlns:a16="http://schemas.microsoft.com/office/drawing/2014/main" id="{1BBB54A7-5F15-41C6-A791-AB9587D46D39}"/>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5">
              <a:extLst>
                <a:ext uri="{FF2B5EF4-FFF2-40B4-BE49-F238E27FC236}">
                  <a16:creationId xmlns:a16="http://schemas.microsoft.com/office/drawing/2014/main" id="{50BEE5E8-F346-42B6-AC72-BCA6DDFBDDA4}"/>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6">
              <a:extLst>
                <a:ext uri="{FF2B5EF4-FFF2-40B4-BE49-F238E27FC236}">
                  <a16:creationId xmlns:a16="http://schemas.microsoft.com/office/drawing/2014/main" id="{D442B78C-8A5A-464C-BE11-33CBF1507307}"/>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7">
              <a:extLst>
                <a:ext uri="{FF2B5EF4-FFF2-40B4-BE49-F238E27FC236}">
                  <a16:creationId xmlns:a16="http://schemas.microsoft.com/office/drawing/2014/main" id="{3BF2A20A-D934-4CBD-9C83-020C21D170C3}"/>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8">
              <a:extLst>
                <a:ext uri="{FF2B5EF4-FFF2-40B4-BE49-F238E27FC236}">
                  <a16:creationId xmlns:a16="http://schemas.microsoft.com/office/drawing/2014/main" id="{71D3C8CF-F0A9-4C36-9170-FD99A7BD2976}"/>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9">
              <a:extLst>
                <a:ext uri="{FF2B5EF4-FFF2-40B4-BE49-F238E27FC236}">
                  <a16:creationId xmlns:a16="http://schemas.microsoft.com/office/drawing/2014/main" id="{78FA9A53-C35C-4152-9F44-01E0A3ECD2AA}"/>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0">
              <a:extLst>
                <a:ext uri="{FF2B5EF4-FFF2-40B4-BE49-F238E27FC236}">
                  <a16:creationId xmlns:a16="http://schemas.microsoft.com/office/drawing/2014/main" id="{47A29963-78E9-44E6-B431-0CEDCFDFBFC6}"/>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1">
              <a:extLst>
                <a:ext uri="{FF2B5EF4-FFF2-40B4-BE49-F238E27FC236}">
                  <a16:creationId xmlns:a16="http://schemas.microsoft.com/office/drawing/2014/main" id="{7C10B7CD-44E4-4525-AFE4-52E0A4ACEDD4}"/>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2">
              <a:extLst>
                <a:ext uri="{FF2B5EF4-FFF2-40B4-BE49-F238E27FC236}">
                  <a16:creationId xmlns:a16="http://schemas.microsoft.com/office/drawing/2014/main" id="{22E815A6-1B4A-4E3A-861B-D76FDBC2B6CB}"/>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3">
              <a:extLst>
                <a:ext uri="{FF2B5EF4-FFF2-40B4-BE49-F238E27FC236}">
                  <a16:creationId xmlns:a16="http://schemas.microsoft.com/office/drawing/2014/main" id="{C49A760F-F777-43A4-8F7C-C7BF4C9BB2E4}"/>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4">
              <a:extLst>
                <a:ext uri="{FF2B5EF4-FFF2-40B4-BE49-F238E27FC236}">
                  <a16:creationId xmlns:a16="http://schemas.microsoft.com/office/drawing/2014/main" id="{8F3D8C88-741F-47FF-B33A-F88FC086E688}"/>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5">
              <a:extLst>
                <a:ext uri="{FF2B5EF4-FFF2-40B4-BE49-F238E27FC236}">
                  <a16:creationId xmlns:a16="http://schemas.microsoft.com/office/drawing/2014/main" id="{6EE5E383-DAE0-475A-883D-AD70DAD1657A}"/>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6">
              <a:extLst>
                <a:ext uri="{FF2B5EF4-FFF2-40B4-BE49-F238E27FC236}">
                  <a16:creationId xmlns:a16="http://schemas.microsoft.com/office/drawing/2014/main" id="{2C98B8D8-1BDE-463E-8C87-21B816C352FC}"/>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7">
              <a:extLst>
                <a:ext uri="{FF2B5EF4-FFF2-40B4-BE49-F238E27FC236}">
                  <a16:creationId xmlns:a16="http://schemas.microsoft.com/office/drawing/2014/main" id="{A5F5DE90-2D99-4B35-AC4E-B0AAFAA42FE9}"/>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18">
              <a:extLst>
                <a:ext uri="{FF2B5EF4-FFF2-40B4-BE49-F238E27FC236}">
                  <a16:creationId xmlns:a16="http://schemas.microsoft.com/office/drawing/2014/main" id="{9E9FA14E-8F12-44A6-B845-FEFB16D1CF46}"/>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19">
              <a:extLst>
                <a:ext uri="{FF2B5EF4-FFF2-40B4-BE49-F238E27FC236}">
                  <a16:creationId xmlns:a16="http://schemas.microsoft.com/office/drawing/2014/main" id="{6A684B42-691D-47B2-A52A-AD5EFB6096FA}"/>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0">
              <a:extLst>
                <a:ext uri="{FF2B5EF4-FFF2-40B4-BE49-F238E27FC236}">
                  <a16:creationId xmlns:a16="http://schemas.microsoft.com/office/drawing/2014/main" id="{F6A5AA9E-AF4D-4D28-9A53-F651B5D61248}"/>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1">
              <a:extLst>
                <a:ext uri="{FF2B5EF4-FFF2-40B4-BE49-F238E27FC236}">
                  <a16:creationId xmlns:a16="http://schemas.microsoft.com/office/drawing/2014/main" id="{CAF8A377-7D86-4963-A46C-231D16B95856}"/>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2">
              <a:extLst>
                <a:ext uri="{FF2B5EF4-FFF2-40B4-BE49-F238E27FC236}">
                  <a16:creationId xmlns:a16="http://schemas.microsoft.com/office/drawing/2014/main" id="{05AE1158-0FF7-4C56-90D0-CFF9DA2C961C}"/>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3">
              <a:extLst>
                <a:ext uri="{FF2B5EF4-FFF2-40B4-BE49-F238E27FC236}">
                  <a16:creationId xmlns:a16="http://schemas.microsoft.com/office/drawing/2014/main" id="{BCD97BF3-E466-41DC-83D4-4E0E5DF1EECA}"/>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4">
              <a:extLst>
                <a:ext uri="{FF2B5EF4-FFF2-40B4-BE49-F238E27FC236}">
                  <a16:creationId xmlns:a16="http://schemas.microsoft.com/office/drawing/2014/main" id="{BD3B14AE-04FC-49A7-89DA-A79C83683450}"/>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5">
              <a:extLst>
                <a:ext uri="{FF2B5EF4-FFF2-40B4-BE49-F238E27FC236}">
                  <a16:creationId xmlns:a16="http://schemas.microsoft.com/office/drawing/2014/main" id="{8A806C0F-7FE2-4AC7-8C35-47D4F6FE1967}"/>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6">
              <a:extLst>
                <a:ext uri="{FF2B5EF4-FFF2-40B4-BE49-F238E27FC236}">
                  <a16:creationId xmlns:a16="http://schemas.microsoft.com/office/drawing/2014/main" id="{1CCA0C46-B521-4488-8DEE-4D415A136712}"/>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27">
              <a:extLst>
                <a:ext uri="{FF2B5EF4-FFF2-40B4-BE49-F238E27FC236}">
                  <a16:creationId xmlns:a16="http://schemas.microsoft.com/office/drawing/2014/main" id="{D195C584-7C50-45F8-99EB-A55E463EB881}"/>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28">
              <a:extLst>
                <a:ext uri="{FF2B5EF4-FFF2-40B4-BE49-F238E27FC236}">
                  <a16:creationId xmlns:a16="http://schemas.microsoft.com/office/drawing/2014/main" id="{D5EE24DF-ECCE-495B-81C4-FF31C54EB6B9}"/>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29">
              <a:extLst>
                <a:ext uri="{FF2B5EF4-FFF2-40B4-BE49-F238E27FC236}">
                  <a16:creationId xmlns:a16="http://schemas.microsoft.com/office/drawing/2014/main" id="{1E8EBB36-5C32-4775-8009-6D605A2ED464}"/>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0">
              <a:extLst>
                <a:ext uri="{FF2B5EF4-FFF2-40B4-BE49-F238E27FC236}">
                  <a16:creationId xmlns:a16="http://schemas.microsoft.com/office/drawing/2014/main" id="{091689C2-18E9-499D-9443-6BFBD416F2C6}"/>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1">
              <a:extLst>
                <a:ext uri="{FF2B5EF4-FFF2-40B4-BE49-F238E27FC236}">
                  <a16:creationId xmlns:a16="http://schemas.microsoft.com/office/drawing/2014/main" id="{D4D3C544-53F5-4123-AD49-2311FB2764FA}"/>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2">
              <a:extLst>
                <a:ext uri="{FF2B5EF4-FFF2-40B4-BE49-F238E27FC236}">
                  <a16:creationId xmlns:a16="http://schemas.microsoft.com/office/drawing/2014/main" id="{E3875DDD-AF39-46DB-919E-9731B77FFF9E}"/>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3">
              <a:extLst>
                <a:ext uri="{FF2B5EF4-FFF2-40B4-BE49-F238E27FC236}">
                  <a16:creationId xmlns:a16="http://schemas.microsoft.com/office/drawing/2014/main" id="{BE7BE1D1-145F-41FD-B1D3-388DBAFA330D}"/>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4">
              <a:extLst>
                <a:ext uri="{FF2B5EF4-FFF2-40B4-BE49-F238E27FC236}">
                  <a16:creationId xmlns:a16="http://schemas.microsoft.com/office/drawing/2014/main" id="{E894A40E-C19E-4394-87BA-74A4739FC5EC}"/>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5">
              <a:extLst>
                <a:ext uri="{FF2B5EF4-FFF2-40B4-BE49-F238E27FC236}">
                  <a16:creationId xmlns:a16="http://schemas.microsoft.com/office/drawing/2014/main" id="{AD332029-E3AF-4EDD-81E0-C5868A9E7133}"/>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6">
              <a:extLst>
                <a:ext uri="{FF2B5EF4-FFF2-40B4-BE49-F238E27FC236}">
                  <a16:creationId xmlns:a16="http://schemas.microsoft.com/office/drawing/2014/main" id="{C45AB254-8997-4652-8D3C-C62A28C5B8AC}"/>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37">
              <a:extLst>
                <a:ext uri="{FF2B5EF4-FFF2-40B4-BE49-F238E27FC236}">
                  <a16:creationId xmlns:a16="http://schemas.microsoft.com/office/drawing/2014/main" id="{9E1851DA-3ED7-4DE1-A8EC-4954142950B4}"/>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38">
              <a:extLst>
                <a:ext uri="{FF2B5EF4-FFF2-40B4-BE49-F238E27FC236}">
                  <a16:creationId xmlns:a16="http://schemas.microsoft.com/office/drawing/2014/main" id="{76F69ED2-1F32-4BC2-BF75-1D46E38D8D9A}"/>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39">
              <a:extLst>
                <a:ext uri="{FF2B5EF4-FFF2-40B4-BE49-F238E27FC236}">
                  <a16:creationId xmlns:a16="http://schemas.microsoft.com/office/drawing/2014/main" id="{6324BE81-F911-4970-9495-6BCF875D6D44}"/>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7" name="Picture 40">
              <a:extLst>
                <a:ext uri="{FF2B5EF4-FFF2-40B4-BE49-F238E27FC236}">
                  <a16:creationId xmlns:a16="http://schemas.microsoft.com/office/drawing/2014/main" id="{CCBBBEF6-C5F5-40B1-983A-9730236B8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41">
              <a:extLst>
                <a:ext uri="{FF2B5EF4-FFF2-40B4-BE49-F238E27FC236}">
                  <a16:creationId xmlns:a16="http://schemas.microsoft.com/office/drawing/2014/main" id="{8747D25B-CB9A-42FD-A082-23AC792EB6CB}"/>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2">
              <a:extLst>
                <a:ext uri="{FF2B5EF4-FFF2-40B4-BE49-F238E27FC236}">
                  <a16:creationId xmlns:a16="http://schemas.microsoft.com/office/drawing/2014/main" id="{AA2E5786-A9AB-4A61-B1FC-EC9BD33589F5}"/>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3">
              <a:extLst>
                <a:ext uri="{FF2B5EF4-FFF2-40B4-BE49-F238E27FC236}">
                  <a16:creationId xmlns:a16="http://schemas.microsoft.com/office/drawing/2014/main" id="{AE6601F0-C5E0-4373-A10D-331DD47B4F53}"/>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4">
              <a:extLst>
                <a:ext uri="{FF2B5EF4-FFF2-40B4-BE49-F238E27FC236}">
                  <a16:creationId xmlns:a16="http://schemas.microsoft.com/office/drawing/2014/main" id="{AF115902-A554-4847-8337-A4EE149463B1}"/>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5">
              <a:extLst>
                <a:ext uri="{FF2B5EF4-FFF2-40B4-BE49-F238E27FC236}">
                  <a16:creationId xmlns:a16="http://schemas.microsoft.com/office/drawing/2014/main" id="{D1EE8856-BA28-4402-B867-281719655E31}"/>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6">
              <a:extLst>
                <a:ext uri="{FF2B5EF4-FFF2-40B4-BE49-F238E27FC236}">
                  <a16:creationId xmlns:a16="http://schemas.microsoft.com/office/drawing/2014/main" id="{86D67A60-4B1C-496C-8A1E-C80F8A02EDAF}"/>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47">
              <a:extLst>
                <a:ext uri="{FF2B5EF4-FFF2-40B4-BE49-F238E27FC236}">
                  <a16:creationId xmlns:a16="http://schemas.microsoft.com/office/drawing/2014/main" id="{E57D570F-B6E4-4932-AB7A-A7DB65D8F1F6}"/>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48">
              <a:extLst>
                <a:ext uri="{FF2B5EF4-FFF2-40B4-BE49-F238E27FC236}">
                  <a16:creationId xmlns:a16="http://schemas.microsoft.com/office/drawing/2014/main" id="{09EFC1DD-9964-47F9-B5AE-558F8641DA71}"/>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49">
              <a:extLst>
                <a:ext uri="{FF2B5EF4-FFF2-40B4-BE49-F238E27FC236}">
                  <a16:creationId xmlns:a16="http://schemas.microsoft.com/office/drawing/2014/main" id="{52A8C406-E23E-4F67-83E1-36C2F4F447EF}"/>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0">
              <a:extLst>
                <a:ext uri="{FF2B5EF4-FFF2-40B4-BE49-F238E27FC236}">
                  <a16:creationId xmlns:a16="http://schemas.microsoft.com/office/drawing/2014/main" id="{AD6FE08B-DC8C-470A-B104-F94B67C16CB7}"/>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1">
              <a:extLst>
                <a:ext uri="{FF2B5EF4-FFF2-40B4-BE49-F238E27FC236}">
                  <a16:creationId xmlns:a16="http://schemas.microsoft.com/office/drawing/2014/main" id="{92D98A71-BC6D-45EC-80E4-0DDE001E1566}"/>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2">
              <a:extLst>
                <a:ext uri="{FF2B5EF4-FFF2-40B4-BE49-F238E27FC236}">
                  <a16:creationId xmlns:a16="http://schemas.microsoft.com/office/drawing/2014/main" id="{3C09D9D0-5BF8-42D4-9B37-2E79236BC41C}"/>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3">
              <a:extLst>
                <a:ext uri="{FF2B5EF4-FFF2-40B4-BE49-F238E27FC236}">
                  <a16:creationId xmlns:a16="http://schemas.microsoft.com/office/drawing/2014/main" id="{840564F8-636C-4019-A815-AB1B38FF02B8}"/>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4">
              <a:extLst>
                <a:ext uri="{FF2B5EF4-FFF2-40B4-BE49-F238E27FC236}">
                  <a16:creationId xmlns:a16="http://schemas.microsoft.com/office/drawing/2014/main" id="{E125FE48-9325-46AA-AFCC-029D87970551}"/>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5">
              <a:extLst>
                <a:ext uri="{FF2B5EF4-FFF2-40B4-BE49-F238E27FC236}">
                  <a16:creationId xmlns:a16="http://schemas.microsoft.com/office/drawing/2014/main" id="{2B223924-EF54-4779-B256-E6AE45892F4F}"/>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6">
              <a:extLst>
                <a:ext uri="{FF2B5EF4-FFF2-40B4-BE49-F238E27FC236}">
                  <a16:creationId xmlns:a16="http://schemas.microsoft.com/office/drawing/2014/main" id="{731A645D-2588-46C3-B872-3A9880E44096}"/>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57">
              <a:extLst>
                <a:ext uri="{FF2B5EF4-FFF2-40B4-BE49-F238E27FC236}">
                  <a16:creationId xmlns:a16="http://schemas.microsoft.com/office/drawing/2014/main" id="{AA8B6896-0919-4269-A68D-E388F1BCF209}"/>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58">
              <a:extLst>
                <a:ext uri="{FF2B5EF4-FFF2-40B4-BE49-F238E27FC236}">
                  <a16:creationId xmlns:a16="http://schemas.microsoft.com/office/drawing/2014/main" id="{A53A641B-123A-4AD8-87FA-80F0085B879E}"/>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59">
              <a:extLst>
                <a:ext uri="{FF2B5EF4-FFF2-40B4-BE49-F238E27FC236}">
                  <a16:creationId xmlns:a16="http://schemas.microsoft.com/office/drawing/2014/main" id="{BCB90F43-2664-4795-A662-F29ED58051F6}"/>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0">
              <a:extLst>
                <a:ext uri="{FF2B5EF4-FFF2-40B4-BE49-F238E27FC236}">
                  <a16:creationId xmlns:a16="http://schemas.microsoft.com/office/drawing/2014/main" id="{16466DA4-D25C-4728-8265-19E036E14D6A}"/>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1">
              <a:extLst>
                <a:ext uri="{FF2B5EF4-FFF2-40B4-BE49-F238E27FC236}">
                  <a16:creationId xmlns:a16="http://schemas.microsoft.com/office/drawing/2014/main" id="{F9B2348A-9F62-4EF8-A5C5-677D7E6A91AF}"/>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2">
              <a:extLst>
                <a:ext uri="{FF2B5EF4-FFF2-40B4-BE49-F238E27FC236}">
                  <a16:creationId xmlns:a16="http://schemas.microsoft.com/office/drawing/2014/main" id="{26815FC3-8AF6-4AA0-B9C3-47DE811CCBB6}"/>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3">
              <a:extLst>
                <a:ext uri="{FF2B5EF4-FFF2-40B4-BE49-F238E27FC236}">
                  <a16:creationId xmlns:a16="http://schemas.microsoft.com/office/drawing/2014/main" id="{15CEF5EA-283C-404D-BED3-820E2FA17299}"/>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4">
              <a:extLst>
                <a:ext uri="{FF2B5EF4-FFF2-40B4-BE49-F238E27FC236}">
                  <a16:creationId xmlns:a16="http://schemas.microsoft.com/office/drawing/2014/main" id="{6FCAB4D7-FE17-459E-82CB-B756BA83886D}"/>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5">
              <a:extLst>
                <a:ext uri="{FF2B5EF4-FFF2-40B4-BE49-F238E27FC236}">
                  <a16:creationId xmlns:a16="http://schemas.microsoft.com/office/drawing/2014/main" id="{501A854E-A2AF-4A0D-B144-F121F561C554}"/>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6">
              <a:extLst>
                <a:ext uri="{FF2B5EF4-FFF2-40B4-BE49-F238E27FC236}">
                  <a16:creationId xmlns:a16="http://schemas.microsoft.com/office/drawing/2014/main" id="{EDFF5703-3B19-4BE5-8D1C-D054EE768419}"/>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67">
              <a:extLst>
                <a:ext uri="{FF2B5EF4-FFF2-40B4-BE49-F238E27FC236}">
                  <a16:creationId xmlns:a16="http://schemas.microsoft.com/office/drawing/2014/main" id="{6E95788C-3CCD-4AC9-8477-F79D6A510984}"/>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68">
              <a:extLst>
                <a:ext uri="{FF2B5EF4-FFF2-40B4-BE49-F238E27FC236}">
                  <a16:creationId xmlns:a16="http://schemas.microsoft.com/office/drawing/2014/main" id="{0BDE2A28-DB90-4582-878E-731453369C6A}"/>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69">
              <a:extLst>
                <a:ext uri="{FF2B5EF4-FFF2-40B4-BE49-F238E27FC236}">
                  <a16:creationId xmlns:a16="http://schemas.microsoft.com/office/drawing/2014/main" id="{C1C88BE5-6EDA-4B8B-8468-2A67F35EE6D3}"/>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0">
              <a:extLst>
                <a:ext uri="{FF2B5EF4-FFF2-40B4-BE49-F238E27FC236}">
                  <a16:creationId xmlns:a16="http://schemas.microsoft.com/office/drawing/2014/main" id="{935F8276-485A-4342-9F53-3855D10C225C}"/>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Freeform 71">
              <a:extLst>
                <a:ext uri="{FF2B5EF4-FFF2-40B4-BE49-F238E27FC236}">
                  <a16:creationId xmlns:a16="http://schemas.microsoft.com/office/drawing/2014/main" id="{8662D1B5-FC3D-4649-82C7-D5C0DAE9948F}"/>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9" name="Freeform 72">
              <a:extLst>
                <a:ext uri="{FF2B5EF4-FFF2-40B4-BE49-F238E27FC236}">
                  <a16:creationId xmlns:a16="http://schemas.microsoft.com/office/drawing/2014/main" id="{8F15ACDC-0EA2-4FA8-A10D-E1A4AC8FAB6F}"/>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0" name="Freeform 73">
              <a:extLst>
                <a:ext uri="{FF2B5EF4-FFF2-40B4-BE49-F238E27FC236}">
                  <a16:creationId xmlns:a16="http://schemas.microsoft.com/office/drawing/2014/main" id="{4A326BCE-43B8-40A9-A999-020D90D41583}"/>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76007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ctrTitle"/>
          </p:nvPr>
        </p:nvSpPr>
        <p:spPr>
          <a:xfrm>
            <a:off x="937200" y="1632148"/>
            <a:ext cx="72696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3"/>
                </a:solidFill>
              </a:rPr>
              <a:t>1.</a:t>
            </a:r>
            <a:endParaRPr dirty="0">
              <a:solidFill>
                <a:schemeClr val="accent3"/>
              </a:solidFill>
            </a:endParaRPr>
          </a:p>
          <a:p>
            <a:r>
              <a:rPr lang="es-CO" sz="4400" dirty="0"/>
              <a:t>CIENCIA Y ESENCIA MARINA</a:t>
            </a:r>
            <a:endParaRPr lang="es-PA" sz="4400" dirty="0"/>
          </a:p>
        </p:txBody>
      </p:sp>
      <p:grpSp>
        <p:nvGrpSpPr>
          <p:cNvPr id="3" name="Group 2">
            <a:extLst>
              <a:ext uri="{FF2B5EF4-FFF2-40B4-BE49-F238E27FC236}">
                <a16:creationId xmlns:a16="http://schemas.microsoft.com/office/drawing/2014/main" id="{9D68FDFC-256F-487B-8A62-55046597C391}"/>
              </a:ext>
            </a:extLst>
          </p:cNvPr>
          <p:cNvGrpSpPr>
            <a:grpSpLocks/>
          </p:cNvGrpSpPr>
          <p:nvPr/>
        </p:nvGrpSpPr>
        <p:grpSpPr bwMode="auto">
          <a:xfrm>
            <a:off x="7974455" y="3959178"/>
            <a:ext cx="1040671" cy="1019098"/>
            <a:chOff x="9338" y="1116"/>
            <a:chExt cx="1639" cy="1604"/>
          </a:xfrm>
        </p:grpSpPr>
        <p:sp>
          <p:nvSpPr>
            <p:cNvPr id="4" name="Freeform 4">
              <a:extLst>
                <a:ext uri="{FF2B5EF4-FFF2-40B4-BE49-F238E27FC236}">
                  <a16:creationId xmlns:a16="http://schemas.microsoft.com/office/drawing/2014/main" id="{EB464B4D-B46B-4BE4-972E-518D1E3B16DF}"/>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 name="Freeform 5">
              <a:extLst>
                <a:ext uri="{FF2B5EF4-FFF2-40B4-BE49-F238E27FC236}">
                  <a16:creationId xmlns:a16="http://schemas.microsoft.com/office/drawing/2014/main" id="{07285CAA-F172-4D3F-A749-49B6A4F37F5B}"/>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6">
              <a:extLst>
                <a:ext uri="{FF2B5EF4-FFF2-40B4-BE49-F238E27FC236}">
                  <a16:creationId xmlns:a16="http://schemas.microsoft.com/office/drawing/2014/main" id="{3F44C217-94BA-46DB-9DB1-C335156B1B58}"/>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A9870A6A-E310-49C3-90FF-31C761D87949}"/>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B5CD0A43-31B3-4141-B324-B23301316B04}"/>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C279F288-0F95-405E-AA09-B6BA3246C71C}"/>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E76154A7-7FAB-44C4-B9FA-208B7C5D1D07}"/>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1">
              <a:extLst>
                <a:ext uri="{FF2B5EF4-FFF2-40B4-BE49-F238E27FC236}">
                  <a16:creationId xmlns:a16="http://schemas.microsoft.com/office/drawing/2014/main" id="{E54645F1-9A44-46C5-81FA-B05F9C731EEE}"/>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2">
              <a:extLst>
                <a:ext uri="{FF2B5EF4-FFF2-40B4-BE49-F238E27FC236}">
                  <a16:creationId xmlns:a16="http://schemas.microsoft.com/office/drawing/2014/main" id="{62BCF5C0-D65C-4596-8BEF-EC13FB349B09}"/>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3">
              <a:extLst>
                <a:ext uri="{FF2B5EF4-FFF2-40B4-BE49-F238E27FC236}">
                  <a16:creationId xmlns:a16="http://schemas.microsoft.com/office/drawing/2014/main" id="{01191E7F-D292-4964-81A2-B9C9D653F953}"/>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4">
              <a:extLst>
                <a:ext uri="{FF2B5EF4-FFF2-40B4-BE49-F238E27FC236}">
                  <a16:creationId xmlns:a16="http://schemas.microsoft.com/office/drawing/2014/main" id="{33A008FA-C92B-4279-B401-DD646C7E160D}"/>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5">
              <a:extLst>
                <a:ext uri="{FF2B5EF4-FFF2-40B4-BE49-F238E27FC236}">
                  <a16:creationId xmlns:a16="http://schemas.microsoft.com/office/drawing/2014/main" id="{1A347732-20D8-4C85-A4FF-9B2EF1688318}"/>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6">
              <a:extLst>
                <a:ext uri="{FF2B5EF4-FFF2-40B4-BE49-F238E27FC236}">
                  <a16:creationId xmlns:a16="http://schemas.microsoft.com/office/drawing/2014/main" id="{EA3C6867-353D-43C3-A783-73CF339CF8C8}"/>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7">
              <a:extLst>
                <a:ext uri="{FF2B5EF4-FFF2-40B4-BE49-F238E27FC236}">
                  <a16:creationId xmlns:a16="http://schemas.microsoft.com/office/drawing/2014/main" id="{DA233941-58C6-4263-9734-DE3D05A40638}"/>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8">
              <a:extLst>
                <a:ext uri="{FF2B5EF4-FFF2-40B4-BE49-F238E27FC236}">
                  <a16:creationId xmlns:a16="http://schemas.microsoft.com/office/drawing/2014/main" id="{30FB1DE9-1D00-4F1F-BF2F-5D7C8278ACA7}"/>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9">
              <a:extLst>
                <a:ext uri="{FF2B5EF4-FFF2-40B4-BE49-F238E27FC236}">
                  <a16:creationId xmlns:a16="http://schemas.microsoft.com/office/drawing/2014/main" id="{05D094DD-1A1F-48CF-B0E2-7FD78C2DAB91}"/>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20">
              <a:extLst>
                <a:ext uri="{FF2B5EF4-FFF2-40B4-BE49-F238E27FC236}">
                  <a16:creationId xmlns:a16="http://schemas.microsoft.com/office/drawing/2014/main" id="{13EB8D73-A08E-476F-91DF-3536537628D2}"/>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1">
              <a:extLst>
                <a:ext uri="{FF2B5EF4-FFF2-40B4-BE49-F238E27FC236}">
                  <a16:creationId xmlns:a16="http://schemas.microsoft.com/office/drawing/2014/main" id="{C565328E-0EB7-435E-AFAF-B2868B838FEF}"/>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2">
              <a:extLst>
                <a:ext uri="{FF2B5EF4-FFF2-40B4-BE49-F238E27FC236}">
                  <a16:creationId xmlns:a16="http://schemas.microsoft.com/office/drawing/2014/main" id="{16931F41-13D4-4D07-9C24-30847060C626}"/>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3">
              <a:extLst>
                <a:ext uri="{FF2B5EF4-FFF2-40B4-BE49-F238E27FC236}">
                  <a16:creationId xmlns:a16="http://schemas.microsoft.com/office/drawing/2014/main" id="{6F9AC617-A336-423E-86D1-017B3BC858F8}"/>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4">
              <a:extLst>
                <a:ext uri="{FF2B5EF4-FFF2-40B4-BE49-F238E27FC236}">
                  <a16:creationId xmlns:a16="http://schemas.microsoft.com/office/drawing/2014/main" id="{C2D38F92-F13F-4920-B01A-CDF0B75583A8}"/>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5">
              <a:extLst>
                <a:ext uri="{FF2B5EF4-FFF2-40B4-BE49-F238E27FC236}">
                  <a16:creationId xmlns:a16="http://schemas.microsoft.com/office/drawing/2014/main" id="{D2BF4236-635E-42B8-B1DA-9A5E6697FA8A}"/>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6">
              <a:extLst>
                <a:ext uri="{FF2B5EF4-FFF2-40B4-BE49-F238E27FC236}">
                  <a16:creationId xmlns:a16="http://schemas.microsoft.com/office/drawing/2014/main" id="{F3434CE6-3AB2-49E5-B0D9-35F752E4BD9E}"/>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7">
              <a:extLst>
                <a:ext uri="{FF2B5EF4-FFF2-40B4-BE49-F238E27FC236}">
                  <a16:creationId xmlns:a16="http://schemas.microsoft.com/office/drawing/2014/main" id="{EFB33E6E-E442-476F-8C21-393A3E687097}"/>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8">
              <a:extLst>
                <a:ext uri="{FF2B5EF4-FFF2-40B4-BE49-F238E27FC236}">
                  <a16:creationId xmlns:a16="http://schemas.microsoft.com/office/drawing/2014/main" id="{9485085D-C4BF-4A7C-A2D7-05210C0A1ABB}"/>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9">
              <a:extLst>
                <a:ext uri="{FF2B5EF4-FFF2-40B4-BE49-F238E27FC236}">
                  <a16:creationId xmlns:a16="http://schemas.microsoft.com/office/drawing/2014/main" id="{C7A85E88-446B-469A-9EE4-8B88CD051BC3}"/>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30">
              <a:extLst>
                <a:ext uri="{FF2B5EF4-FFF2-40B4-BE49-F238E27FC236}">
                  <a16:creationId xmlns:a16="http://schemas.microsoft.com/office/drawing/2014/main" id="{133321CF-3957-486F-B30A-55AB8BD9C966}"/>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1">
              <a:extLst>
                <a:ext uri="{FF2B5EF4-FFF2-40B4-BE49-F238E27FC236}">
                  <a16:creationId xmlns:a16="http://schemas.microsoft.com/office/drawing/2014/main" id="{5A2C4DA4-D66F-4E18-A559-E7FE872E99A2}"/>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2">
              <a:extLst>
                <a:ext uri="{FF2B5EF4-FFF2-40B4-BE49-F238E27FC236}">
                  <a16:creationId xmlns:a16="http://schemas.microsoft.com/office/drawing/2014/main" id="{151A8A44-D783-4DB9-8B91-3578DA7ECFE7}"/>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3">
              <a:extLst>
                <a:ext uri="{FF2B5EF4-FFF2-40B4-BE49-F238E27FC236}">
                  <a16:creationId xmlns:a16="http://schemas.microsoft.com/office/drawing/2014/main" id="{626B571D-207B-42AF-8944-9C706EAE2A7F}"/>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4">
              <a:extLst>
                <a:ext uri="{FF2B5EF4-FFF2-40B4-BE49-F238E27FC236}">
                  <a16:creationId xmlns:a16="http://schemas.microsoft.com/office/drawing/2014/main" id="{BA169566-CADE-4875-8642-0F979B0A9349}"/>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5">
              <a:extLst>
                <a:ext uri="{FF2B5EF4-FFF2-40B4-BE49-F238E27FC236}">
                  <a16:creationId xmlns:a16="http://schemas.microsoft.com/office/drawing/2014/main" id="{CAE38529-DB62-457B-A22A-D13C69BA4F9E}"/>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6">
              <a:extLst>
                <a:ext uri="{FF2B5EF4-FFF2-40B4-BE49-F238E27FC236}">
                  <a16:creationId xmlns:a16="http://schemas.microsoft.com/office/drawing/2014/main" id="{1AF822D6-302F-44F8-88BD-8B4C9B632E76}"/>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7">
              <a:extLst>
                <a:ext uri="{FF2B5EF4-FFF2-40B4-BE49-F238E27FC236}">
                  <a16:creationId xmlns:a16="http://schemas.microsoft.com/office/drawing/2014/main" id="{FBB328AC-61F5-4FDF-9092-DBDF983FA0C5}"/>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8">
              <a:extLst>
                <a:ext uri="{FF2B5EF4-FFF2-40B4-BE49-F238E27FC236}">
                  <a16:creationId xmlns:a16="http://schemas.microsoft.com/office/drawing/2014/main" id="{42618F66-8196-42E3-8FBB-D57C59A067E8}"/>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9">
              <a:extLst>
                <a:ext uri="{FF2B5EF4-FFF2-40B4-BE49-F238E27FC236}">
                  <a16:creationId xmlns:a16="http://schemas.microsoft.com/office/drawing/2014/main" id="{7DCEB6D9-B142-4DA7-BCA6-328A83C4CC77}"/>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0" name="Picture 40">
              <a:extLst>
                <a:ext uri="{FF2B5EF4-FFF2-40B4-BE49-F238E27FC236}">
                  <a16:creationId xmlns:a16="http://schemas.microsoft.com/office/drawing/2014/main" id="{EFFC651B-17F7-4A32-8734-6A540BA51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1">
              <a:extLst>
                <a:ext uri="{FF2B5EF4-FFF2-40B4-BE49-F238E27FC236}">
                  <a16:creationId xmlns:a16="http://schemas.microsoft.com/office/drawing/2014/main" id="{0201FE87-2152-407E-8B59-25B18DD18375}"/>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42">
              <a:extLst>
                <a:ext uri="{FF2B5EF4-FFF2-40B4-BE49-F238E27FC236}">
                  <a16:creationId xmlns:a16="http://schemas.microsoft.com/office/drawing/2014/main" id="{49C0881D-7C6A-48EA-AF9D-D93455F713E9}"/>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3">
              <a:extLst>
                <a:ext uri="{FF2B5EF4-FFF2-40B4-BE49-F238E27FC236}">
                  <a16:creationId xmlns:a16="http://schemas.microsoft.com/office/drawing/2014/main" id="{DC93C24E-51BA-4E3F-ADA5-0A12DB1237E3}"/>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4">
              <a:extLst>
                <a:ext uri="{FF2B5EF4-FFF2-40B4-BE49-F238E27FC236}">
                  <a16:creationId xmlns:a16="http://schemas.microsoft.com/office/drawing/2014/main" id="{BC3DA7D6-89A4-429A-9256-3030DB2E87E6}"/>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5">
              <a:extLst>
                <a:ext uri="{FF2B5EF4-FFF2-40B4-BE49-F238E27FC236}">
                  <a16:creationId xmlns:a16="http://schemas.microsoft.com/office/drawing/2014/main" id="{534EBE9A-0411-4726-848E-617953E7CF84}"/>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6">
              <a:extLst>
                <a:ext uri="{FF2B5EF4-FFF2-40B4-BE49-F238E27FC236}">
                  <a16:creationId xmlns:a16="http://schemas.microsoft.com/office/drawing/2014/main" id="{1991C8CB-2926-4A6F-B1F9-E267982D8E9E}"/>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7">
              <a:extLst>
                <a:ext uri="{FF2B5EF4-FFF2-40B4-BE49-F238E27FC236}">
                  <a16:creationId xmlns:a16="http://schemas.microsoft.com/office/drawing/2014/main" id="{1012743B-4445-4D62-9590-0EE0D49C09EC}"/>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8">
              <a:extLst>
                <a:ext uri="{FF2B5EF4-FFF2-40B4-BE49-F238E27FC236}">
                  <a16:creationId xmlns:a16="http://schemas.microsoft.com/office/drawing/2014/main" id="{D9F6EED5-64DF-48E9-8640-A94646B8BD12}"/>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9">
              <a:extLst>
                <a:ext uri="{FF2B5EF4-FFF2-40B4-BE49-F238E27FC236}">
                  <a16:creationId xmlns:a16="http://schemas.microsoft.com/office/drawing/2014/main" id="{8E32ADAB-E8CF-4D97-A308-9429A72EE4D0}"/>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50">
              <a:extLst>
                <a:ext uri="{FF2B5EF4-FFF2-40B4-BE49-F238E27FC236}">
                  <a16:creationId xmlns:a16="http://schemas.microsoft.com/office/drawing/2014/main" id="{4D2EE6C3-AEBE-4819-838D-088FA03F863E}"/>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1">
              <a:extLst>
                <a:ext uri="{FF2B5EF4-FFF2-40B4-BE49-F238E27FC236}">
                  <a16:creationId xmlns:a16="http://schemas.microsoft.com/office/drawing/2014/main" id="{F732FEFE-4264-4297-9F1B-D7AC2C4AAE17}"/>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2">
              <a:extLst>
                <a:ext uri="{FF2B5EF4-FFF2-40B4-BE49-F238E27FC236}">
                  <a16:creationId xmlns:a16="http://schemas.microsoft.com/office/drawing/2014/main" id="{76659AE9-543B-4047-8EB1-C8454B171B86}"/>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3">
              <a:extLst>
                <a:ext uri="{FF2B5EF4-FFF2-40B4-BE49-F238E27FC236}">
                  <a16:creationId xmlns:a16="http://schemas.microsoft.com/office/drawing/2014/main" id="{7AE15600-981A-438F-8077-9A73392E8F9A}"/>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4">
              <a:extLst>
                <a:ext uri="{FF2B5EF4-FFF2-40B4-BE49-F238E27FC236}">
                  <a16:creationId xmlns:a16="http://schemas.microsoft.com/office/drawing/2014/main" id="{4C32DCF1-EA54-4C52-A4C3-6D54BA1643B2}"/>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5">
              <a:extLst>
                <a:ext uri="{FF2B5EF4-FFF2-40B4-BE49-F238E27FC236}">
                  <a16:creationId xmlns:a16="http://schemas.microsoft.com/office/drawing/2014/main" id="{8861B539-158B-4D14-962C-64FD821265EC}"/>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6">
              <a:extLst>
                <a:ext uri="{FF2B5EF4-FFF2-40B4-BE49-F238E27FC236}">
                  <a16:creationId xmlns:a16="http://schemas.microsoft.com/office/drawing/2014/main" id="{4A8E323E-1711-48B1-A4DE-5092B030FDB9}"/>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7">
              <a:extLst>
                <a:ext uri="{FF2B5EF4-FFF2-40B4-BE49-F238E27FC236}">
                  <a16:creationId xmlns:a16="http://schemas.microsoft.com/office/drawing/2014/main" id="{38615FD2-FF33-4DFA-9D5B-8543D2021A27}"/>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8">
              <a:extLst>
                <a:ext uri="{FF2B5EF4-FFF2-40B4-BE49-F238E27FC236}">
                  <a16:creationId xmlns:a16="http://schemas.microsoft.com/office/drawing/2014/main" id="{24E0CC13-9A57-409D-9B70-75D3A52CF245}"/>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9">
              <a:extLst>
                <a:ext uri="{FF2B5EF4-FFF2-40B4-BE49-F238E27FC236}">
                  <a16:creationId xmlns:a16="http://schemas.microsoft.com/office/drawing/2014/main" id="{9D3A2FD5-C2BD-42FF-BD42-2CAAA2D22BE2}"/>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60">
              <a:extLst>
                <a:ext uri="{FF2B5EF4-FFF2-40B4-BE49-F238E27FC236}">
                  <a16:creationId xmlns:a16="http://schemas.microsoft.com/office/drawing/2014/main" id="{C2E92428-BB01-4413-BB6E-F281AB1C0D4D}"/>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1">
              <a:extLst>
                <a:ext uri="{FF2B5EF4-FFF2-40B4-BE49-F238E27FC236}">
                  <a16:creationId xmlns:a16="http://schemas.microsoft.com/office/drawing/2014/main" id="{9D57C942-1156-474A-8BC1-9C578D163439}"/>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2">
              <a:extLst>
                <a:ext uri="{FF2B5EF4-FFF2-40B4-BE49-F238E27FC236}">
                  <a16:creationId xmlns:a16="http://schemas.microsoft.com/office/drawing/2014/main" id="{A38A2EDD-4C89-4E60-B620-F124672C2322}"/>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3">
              <a:extLst>
                <a:ext uri="{FF2B5EF4-FFF2-40B4-BE49-F238E27FC236}">
                  <a16:creationId xmlns:a16="http://schemas.microsoft.com/office/drawing/2014/main" id="{3D41EF3A-1A97-4B88-879E-64BF48A67DB3}"/>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4">
              <a:extLst>
                <a:ext uri="{FF2B5EF4-FFF2-40B4-BE49-F238E27FC236}">
                  <a16:creationId xmlns:a16="http://schemas.microsoft.com/office/drawing/2014/main" id="{E19FFF96-6660-4F2D-940C-B9C3D429358F}"/>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5">
              <a:extLst>
                <a:ext uri="{FF2B5EF4-FFF2-40B4-BE49-F238E27FC236}">
                  <a16:creationId xmlns:a16="http://schemas.microsoft.com/office/drawing/2014/main" id="{8314D162-841B-4DEB-A317-9AA4BC45B504}"/>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6">
              <a:extLst>
                <a:ext uri="{FF2B5EF4-FFF2-40B4-BE49-F238E27FC236}">
                  <a16:creationId xmlns:a16="http://schemas.microsoft.com/office/drawing/2014/main" id="{7A95112D-9F74-494A-B2DB-62198EFC4166}"/>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7">
              <a:extLst>
                <a:ext uri="{FF2B5EF4-FFF2-40B4-BE49-F238E27FC236}">
                  <a16:creationId xmlns:a16="http://schemas.microsoft.com/office/drawing/2014/main" id="{CE9CF08D-32D0-4EE2-A7DD-5329B75B1B23}"/>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8">
              <a:extLst>
                <a:ext uri="{FF2B5EF4-FFF2-40B4-BE49-F238E27FC236}">
                  <a16:creationId xmlns:a16="http://schemas.microsoft.com/office/drawing/2014/main" id="{E8995F54-4115-406C-A64C-04E49F4C2883}"/>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9">
              <a:extLst>
                <a:ext uri="{FF2B5EF4-FFF2-40B4-BE49-F238E27FC236}">
                  <a16:creationId xmlns:a16="http://schemas.microsoft.com/office/drawing/2014/main" id="{A04E7315-7A24-4F63-884B-E3D8065BF29C}"/>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70">
              <a:extLst>
                <a:ext uri="{FF2B5EF4-FFF2-40B4-BE49-F238E27FC236}">
                  <a16:creationId xmlns:a16="http://schemas.microsoft.com/office/drawing/2014/main" id="{8635EB8C-3CA0-42CE-8ED9-FCFF2C42BEF1}"/>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1">
              <a:extLst>
                <a:ext uri="{FF2B5EF4-FFF2-40B4-BE49-F238E27FC236}">
                  <a16:creationId xmlns:a16="http://schemas.microsoft.com/office/drawing/2014/main" id="{B98EB7D0-2E4D-4F46-B755-A3185F02881E}"/>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2">
              <a:extLst>
                <a:ext uri="{FF2B5EF4-FFF2-40B4-BE49-F238E27FC236}">
                  <a16:creationId xmlns:a16="http://schemas.microsoft.com/office/drawing/2014/main" id="{A79ECFA7-20A5-4539-85EE-8E185780BFA0}"/>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3">
              <a:extLst>
                <a:ext uri="{FF2B5EF4-FFF2-40B4-BE49-F238E27FC236}">
                  <a16:creationId xmlns:a16="http://schemas.microsoft.com/office/drawing/2014/main" id="{5C6C2044-3275-4A23-80DF-BC2CF5DA296D}"/>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64FE0-99AF-46F4-A0B4-48993EAEAF23}"/>
              </a:ext>
            </a:extLst>
          </p:cNvPr>
          <p:cNvSpPr>
            <a:spLocks noGrp="1"/>
          </p:cNvSpPr>
          <p:nvPr>
            <p:ph type="title"/>
          </p:nvPr>
        </p:nvSpPr>
        <p:spPr/>
        <p:txBody>
          <a:bodyPr/>
          <a:lstStyle/>
          <a:p>
            <a:pPr algn="l"/>
            <a:r>
              <a:rPr lang="es-ES" dirty="0"/>
              <a:t>PLASMA MARINO PARA TERAPIA NEURAL EN ZONA LUMBAR</a:t>
            </a:r>
          </a:p>
        </p:txBody>
      </p:sp>
      <p:sp>
        <p:nvSpPr>
          <p:cNvPr id="3" name="Marcador de texto 2">
            <a:extLst>
              <a:ext uri="{FF2B5EF4-FFF2-40B4-BE49-F238E27FC236}">
                <a16:creationId xmlns:a16="http://schemas.microsoft.com/office/drawing/2014/main" id="{B62CB270-BC9A-48B8-8F22-9C573F6094C9}"/>
              </a:ext>
            </a:extLst>
          </p:cNvPr>
          <p:cNvSpPr>
            <a:spLocks noGrp="1"/>
          </p:cNvSpPr>
          <p:nvPr>
            <p:ph type="body" idx="1"/>
          </p:nvPr>
        </p:nvSpPr>
        <p:spPr>
          <a:xfrm>
            <a:off x="323475" y="1128525"/>
            <a:ext cx="4248525" cy="3113025"/>
          </a:xfrm>
        </p:spPr>
        <p:txBody>
          <a:bodyPr/>
          <a:lstStyle/>
          <a:p>
            <a:pPr marL="101600" indent="0" algn="just">
              <a:buNone/>
            </a:pPr>
            <a:r>
              <a:rPr lang="es-ES" sz="1400" dirty="0"/>
              <a:t>Paciente se le aplica la terapia neural ya que presenta depresión y e intentos de suicidio y debilidad en sus extremidades inferiores Paciente se le aplica la terapia neural ya que presenta depresión y e intentos de suicidio y debilidad en sus extremidades inferiores refiere que desde que se puso vacuna de pandemia refiere que desde que se puso vacuna de pandemia se le aplicó Plasma Marino IV. tiroides, hígado y lumbar. se le sugiere ingesta de ADM. zona coronilla, corona, se le aplicó Plasma Marino IV. zona coronilla, corona, tiroides, hígado y lumbar. se le sugiere ingesta de ADM</a:t>
            </a:r>
            <a:r>
              <a:rPr lang="es-ES" sz="1200" dirty="0"/>
              <a:t>. </a:t>
            </a:r>
          </a:p>
        </p:txBody>
      </p:sp>
      <p:sp>
        <p:nvSpPr>
          <p:cNvPr id="4" name="Marcador de texto 3">
            <a:extLst>
              <a:ext uri="{FF2B5EF4-FFF2-40B4-BE49-F238E27FC236}">
                <a16:creationId xmlns:a16="http://schemas.microsoft.com/office/drawing/2014/main" id="{77428412-1843-40C7-B400-652A55F191D2}"/>
              </a:ext>
            </a:extLst>
          </p:cNvPr>
          <p:cNvSpPr>
            <a:spLocks noGrp="1"/>
          </p:cNvSpPr>
          <p:nvPr>
            <p:ph type="body" idx="2"/>
          </p:nvPr>
        </p:nvSpPr>
        <p:spPr/>
        <p:txBody>
          <a:bodyPr/>
          <a:lstStyle/>
          <a:p>
            <a:pPr marL="101600" indent="0">
              <a:buNone/>
            </a:pPr>
            <a:endParaRPr lang="es-ES" dirty="0"/>
          </a:p>
          <a:p>
            <a:pPr marL="101600" indent="0">
              <a:buNone/>
            </a:pPr>
            <a:endParaRPr lang="es-ES" dirty="0"/>
          </a:p>
        </p:txBody>
      </p:sp>
      <p:sp>
        <p:nvSpPr>
          <p:cNvPr id="5" name="Marcador de número de diapositiva 4">
            <a:extLst>
              <a:ext uri="{FF2B5EF4-FFF2-40B4-BE49-F238E27FC236}">
                <a16:creationId xmlns:a16="http://schemas.microsoft.com/office/drawing/2014/main" id="{0036C177-2657-44D1-8892-D62ED8F2F28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20</a:t>
            </a:fld>
            <a:endParaRPr lang="es-ES"/>
          </a:p>
        </p:txBody>
      </p:sp>
      <p:pic>
        <p:nvPicPr>
          <p:cNvPr id="7" name="Imagen 6">
            <a:extLst>
              <a:ext uri="{FF2B5EF4-FFF2-40B4-BE49-F238E27FC236}">
                <a16:creationId xmlns:a16="http://schemas.microsoft.com/office/drawing/2014/main" id="{3865B8BC-F217-4C35-83F6-E0F42ABF7F4E}"/>
              </a:ext>
            </a:extLst>
          </p:cNvPr>
          <p:cNvPicPr>
            <a:picLocks noChangeAspect="1"/>
          </p:cNvPicPr>
          <p:nvPr/>
        </p:nvPicPr>
        <p:blipFill>
          <a:blip r:embed="rId3"/>
          <a:stretch>
            <a:fillRect/>
          </a:stretch>
        </p:blipFill>
        <p:spPr>
          <a:xfrm>
            <a:off x="5835405" y="1212600"/>
            <a:ext cx="2371395" cy="3028950"/>
          </a:xfrm>
          <a:prstGeom prst="flowChartAlternateProcess">
            <a:avLst/>
          </a:prstGeom>
        </p:spPr>
      </p:pic>
      <p:grpSp>
        <p:nvGrpSpPr>
          <p:cNvPr id="8" name="Group 2">
            <a:extLst>
              <a:ext uri="{FF2B5EF4-FFF2-40B4-BE49-F238E27FC236}">
                <a16:creationId xmlns:a16="http://schemas.microsoft.com/office/drawing/2014/main" id="{BB937750-F49F-4BF8-BBBF-EA785C8C76FE}"/>
              </a:ext>
            </a:extLst>
          </p:cNvPr>
          <p:cNvGrpSpPr>
            <a:grpSpLocks/>
          </p:cNvGrpSpPr>
          <p:nvPr/>
        </p:nvGrpSpPr>
        <p:grpSpPr bwMode="auto">
          <a:xfrm>
            <a:off x="7974455" y="3959178"/>
            <a:ext cx="1040671" cy="1019098"/>
            <a:chOff x="9338" y="1116"/>
            <a:chExt cx="1639" cy="1604"/>
          </a:xfrm>
        </p:grpSpPr>
        <p:sp>
          <p:nvSpPr>
            <p:cNvPr id="9" name="Freeform 4">
              <a:extLst>
                <a:ext uri="{FF2B5EF4-FFF2-40B4-BE49-F238E27FC236}">
                  <a16:creationId xmlns:a16="http://schemas.microsoft.com/office/drawing/2014/main" id="{45123DC2-D938-4FFD-BD6A-4EDAC9FBD91A}"/>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5">
              <a:extLst>
                <a:ext uri="{FF2B5EF4-FFF2-40B4-BE49-F238E27FC236}">
                  <a16:creationId xmlns:a16="http://schemas.microsoft.com/office/drawing/2014/main" id="{7148D7F6-579D-47C4-AF6D-1EB90C0977B6}"/>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6">
              <a:extLst>
                <a:ext uri="{FF2B5EF4-FFF2-40B4-BE49-F238E27FC236}">
                  <a16:creationId xmlns:a16="http://schemas.microsoft.com/office/drawing/2014/main" id="{BD06F853-A398-4DE8-AE93-79B88D3E3CDE}"/>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7">
              <a:extLst>
                <a:ext uri="{FF2B5EF4-FFF2-40B4-BE49-F238E27FC236}">
                  <a16:creationId xmlns:a16="http://schemas.microsoft.com/office/drawing/2014/main" id="{82682067-637C-405E-8635-8576E7E0F6AA}"/>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8">
              <a:extLst>
                <a:ext uri="{FF2B5EF4-FFF2-40B4-BE49-F238E27FC236}">
                  <a16:creationId xmlns:a16="http://schemas.microsoft.com/office/drawing/2014/main" id="{96B49D3A-1FB7-4979-B878-5A965363722C}"/>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9">
              <a:extLst>
                <a:ext uri="{FF2B5EF4-FFF2-40B4-BE49-F238E27FC236}">
                  <a16:creationId xmlns:a16="http://schemas.microsoft.com/office/drawing/2014/main" id="{8A4D8461-E1FB-42D3-9290-6B0464E9D482}"/>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0">
              <a:extLst>
                <a:ext uri="{FF2B5EF4-FFF2-40B4-BE49-F238E27FC236}">
                  <a16:creationId xmlns:a16="http://schemas.microsoft.com/office/drawing/2014/main" id="{F13AD96B-F550-484F-A2F5-240B09C24985}"/>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1">
              <a:extLst>
                <a:ext uri="{FF2B5EF4-FFF2-40B4-BE49-F238E27FC236}">
                  <a16:creationId xmlns:a16="http://schemas.microsoft.com/office/drawing/2014/main" id="{5FE1821E-FA61-4A47-93EA-5AFB9608E0D8}"/>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2">
              <a:extLst>
                <a:ext uri="{FF2B5EF4-FFF2-40B4-BE49-F238E27FC236}">
                  <a16:creationId xmlns:a16="http://schemas.microsoft.com/office/drawing/2014/main" id="{2A74703E-F934-47FC-B1F1-D25E1797B6DE}"/>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3">
              <a:extLst>
                <a:ext uri="{FF2B5EF4-FFF2-40B4-BE49-F238E27FC236}">
                  <a16:creationId xmlns:a16="http://schemas.microsoft.com/office/drawing/2014/main" id="{877D901B-A858-4AB5-8514-259AC2CB353A}"/>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4">
              <a:extLst>
                <a:ext uri="{FF2B5EF4-FFF2-40B4-BE49-F238E27FC236}">
                  <a16:creationId xmlns:a16="http://schemas.microsoft.com/office/drawing/2014/main" id="{17666638-A465-4657-A2D4-F84BE394C020}"/>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5">
              <a:extLst>
                <a:ext uri="{FF2B5EF4-FFF2-40B4-BE49-F238E27FC236}">
                  <a16:creationId xmlns:a16="http://schemas.microsoft.com/office/drawing/2014/main" id="{6D24D741-BD4E-4AE7-A189-49D44C89BAB0}"/>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6">
              <a:extLst>
                <a:ext uri="{FF2B5EF4-FFF2-40B4-BE49-F238E27FC236}">
                  <a16:creationId xmlns:a16="http://schemas.microsoft.com/office/drawing/2014/main" id="{A54F05CC-44A6-4195-8519-1CC9B7269683}"/>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7">
              <a:extLst>
                <a:ext uri="{FF2B5EF4-FFF2-40B4-BE49-F238E27FC236}">
                  <a16:creationId xmlns:a16="http://schemas.microsoft.com/office/drawing/2014/main" id="{A3E4A424-F817-4DEC-B916-07447A12AA8D}"/>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8">
              <a:extLst>
                <a:ext uri="{FF2B5EF4-FFF2-40B4-BE49-F238E27FC236}">
                  <a16:creationId xmlns:a16="http://schemas.microsoft.com/office/drawing/2014/main" id="{4B9621EE-B74F-49FF-B46D-32751581CF4F}"/>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9">
              <a:extLst>
                <a:ext uri="{FF2B5EF4-FFF2-40B4-BE49-F238E27FC236}">
                  <a16:creationId xmlns:a16="http://schemas.microsoft.com/office/drawing/2014/main" id="{CB8F5E89-AB07-4FE9-95E8-C50ECE15FC15}"/>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0">
              <a:extLst>
                <a:ext uri="{FF2B5EF4-FFF2-40B4-BE49-F238E27FC236}">
                  <a16:creationId xmlns:a16="http://schemas.microsoft.com/office/drawing/2014/main" id="{0203A139-717B-4A7B-BF61-7D536BE20A11}"/>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1">
              <a:extLst>
                <a:ext uri="{FF2B5EF4-FFF2-40B4-BE49-F238E27FC236}">
                  <a16:creationId xmlns:a16="http://schemas.microsoft.com/office/drawing/2014/main" id="{10EF0EC6-D0B4-46FE-A72D-312BCC8CF216}"/>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2">
              <a:extLst>
                <a:ext uri="{FF2B5EF4-FFF2-40B4-BE49-F238E27FC236}">
                  <a16:creationId xmlns:a16="http://schemas.microsoft.com/office/drawing/2014/main" id="{7586D2CE-A750-4178-AD9F-F38682674DF4}"/>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3">
              <a:extLst>
                <a:ext uri="{FF2B5EF4-FFF2-40B4-BE49-F238E27FC236}">
                  <a16:creationId xmlns:a16="http://schemas.microsoft.com/office/drawing/2014/main" id="{941C0CCE-2636-423B-82BD-FD8B5E4DCBD6}"/>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4">
              <a:extLst>
                <a:ext uri="{FF2B5EF4-FFF2-40B4-BE49-F238E27FC236}">
                  <a16:creationId xmlns:a16="http://schemas.microsoft.com/office/drawing/2014/main" id="{FEC53C9A-A1BF-470C-A548-89CAA716E73D}"/>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5">
              <a:extLst>
                <a:ext uri="{FF2B5EF4-FFF2-40B4-BE49-F238E27FC236}">
                  <a16:creationId xmlns:a16="http://schemas.microsoft.com/office/drawing/2014/main" id="{3E4F1EE7-661F-441C-8579-968FB92A6953}"/>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6">
              <a:extLst>
                <a:ext uri="{FF2B5EF4-FFF2-40B4-BE49-F238E27FC236}">
                  <a16:creationId xmlns:a16="http://schemas.microsoft.com/office/drawing/2014/main" id="{6667FC12-ED71-4A62-A430-2B576819CF6C}"/>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7">
              <a:extLst>
                <a:ext uri="{FF2B5EF4-FFF2-40B4-BE49-F238E27FC236}">
                  <a16:creationId xmlns:a16="http://schemas.microsoft.com/office/drawing/2014/main" id="{E038F023-ECDA-41C4-9050-1547E5856199}"/>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8">
              <a:extLst>
                <a:ext uri="{FF2B5EF4-FFF2-40B4-BE49-F238E27FC236}">
                  <a16:creationId xmlns:a16="http://schemas.microsoft.com/office/drawing/2014/main" id="{1FE46DB1-8107-4DEA-9851-3135FBD92880}"/>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29">
              <a:extLst>
                <a:ext uri="{FF2B5EF4-FFF2-40B4-BE49-F238E27FC236}">
                  <a16:creationId xmlns:a16="http://schemas.microsoft.com/office/drawing/2014/main" id="{1D24B1BB-E8C6-45D1-ABA2-E73074575EEC}"/>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0">
              <a:extLst>
                <a:ext uri="{FF2B5EF4-FFF2-40B4-BE49-F238E27FC236}">
                  <a16:creationId xmlns:a16="http://schemas.microsoft.com/office/drawing/2014/main" id="{762E1B36-3503-4B93-A3CE-E6F9B1ADFB45}"/>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1">
              <a:extLst>
                <a:ext uri="{FF2B5EF4-FFF2-40B4-BE49-F238E27FC236}">
                  <a16:creationId xmlns:a16="http://schemas.microsoft.com/office/drawing/2014/main" id="{E1BE0EAA-FAD1-4F6F-9800-5F73A024D168}"/>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2">
              <a:extLst>
                <a:ext uri="{FF2B5EF4-FFF2-40B4-BE49-F238E27FC236}">
                  <a16:creationId xmlns:a16="http://schemas.microsoft.com/office/drawing/2014/main" id="{0860BFE8-ABCC-4B46-80DA-1E03B8B79DB1}"/>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3">
              <a:extLst>
                <a:ext uri="{FF2B5EF4-FFF2-40B4-BE49-F238E27FC236}">
                  <a16:creationId xmlns:a16="http://schemas.microsoft.com/office/drawing/2014/main" id="{F556D306-ED98-41A6-9A05-8313AE54CCE0}"/>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4">
              <a:extLst>
                <a:ext uri="{FF2B5EF4-FFF2-40B4-BE49-F238E27FC236}">
                  <a16:creationId xmlns:a16="http://schemas.microsoft.com/office/drawing/2014/main" id="{43C610C7-D2FC-46B2-B34F-5E0F6EDBA8D2}"/>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5">
              <a:extLst>
                <a:ext uri="{FF2B5EF4-FFF2-40B4-BE49-F238E27FC236}">
                  <a16:creationId xmlns:a16="http://schemas.microsoft.com/office/drawing/2014/main" id="{63A1D71F-56B6-433D-94F3-16C9B8B155AA}"/>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6">
              <a:extLst>
                <a:ext uri="{FF2B5EF4-FFF2-40B4-BE49-F238E27FC236}">
                  <a16:creationId xmlns:a16="http://schemas.microsoft.com/office/drawing/2014/main" id="{516E298E-7355-4092-8DC7-3EF8EBB7AFBE}"/>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7">
              <a:extLst>
                <a:ext uri="{FF2B5EF4-FFF2-40B4-BE49-F238E27FC236}">
                  <a16:creationId xmlns:a16="http://schemas.microsoft.com/office/drawing/2014/main" id="{142499A8-125D-4A32-84CD-7068B00782B3}"/>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8">
              <a:extLst>
                <a:ext uri="{FF2B5EF4-FFF2-40B4-BE49-F238E27FC236}">
                  <a16:creationId xmlns:a16="http://schemas.microsoft.com/office/drawing/2014/main" id="{0F0520B7-7F00-4E09-AFA3-0DBEF8F870B3}"/>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39">
              <a:extLst>
                <a:ext uri="{FF2B5EF4-FFF2-40B4-BE49-F238E27FC236}">
                  <a16:creationId xmlns:a16="http://schemas.microsoft.com/office/drawing/2014/main" id="{DEB57F92-A9B8-4FA5-B0D6-C00F01377A86}"/>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5" name="Picture 40">
              <a:extLst>
                <a:ext uri="{FF2B5EF4-FFF2-40B4-BE49-F238E27FC236}">
                  <a16:creationId xmlns:a16="http://schemas.microsoft.com/office/drawing/2014/main" id="{50FF70D8-EC74-45B8-9BA2-C8ED191E1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41">
              <a:extLst>
                <a:ext uri="{FF2B5EF4-FFF2-40B4-BE49-F238E27FC236}">
                  <a16:creationId xmlns:a16="http://schemas.microsoft.com/office/drawing/2014/main" id="{85935F1E-A117-43E3-AEC0-E4771FA93EE8}"/>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2">
              <a:extLst>
                <a:ext uri="{FF2B5EF4-FFF2-40B4-BE49-F238E27FC236}">
                  <a16:creationId xmlns:a16="http://schemas.microsoft.com/office/drawing/2014/main" id="{D82396E2-4F92-48E1-9B66-994845B0E76B}"/>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3">
              <a:extLst>
                <a:ext uri="{FF2B5EF4-FFF2-40B4-BE49-F238E27FC236}">
                  <a16:creationId xmlns:a16="http://schemas.microsoft.com/office/drawing/2014/main" id="{D8912F90-22A0-4046-800D-FB241D8E1F01}"/>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4">
              <a:extLst>
                <a:ext uri="{FF2B5EF4-FFF2-40B4-BE49-F238E27FC236}">
                  <a16:creationId xmlns:a16="http://schemas.microsoft.com/office/drawing/2014/main" id="{6233F4E7-9387-4EC7-8729-B2DF9AB1AFA1}"/>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5">
              <a:extLst>
                <a:ext uri="{FF2B5EF4-FFF2-40B4-BE49-F238E27FC236}">
                  <a16:creationId xmlns:a16="http://schemas.microsoft.com/office/drawing/2014/main" id="{022CCBA5-1253-4CB9-8234-1953A478EA08}"/>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6">
              <a:extLst>
                <a:ext uri="{FF2B5EF4-FFF2-40B4-BE49-F238E27FC236}">
                  <a16:creationId xmlns:a16="http://schemas.microsoft.com/office/drawing/2014/main" id="{B67F384C-9C2D-4B17-8A53-86867A73BE6E}"/>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7">
              <a:extLst>
                <a:ext uri="{FF2B5EF4-FFF2-40B4-BE49-F238E27FC236}">
                  <a16:creationId xmlns:a16="http://schemas.microsoft.com/office/drawing/2014/main" id="{EBB4C381-D2AF-4D06-8D19-7D19ABE4858F}"/>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8">
              <a:extLst>
                <a:ext uri="{FF2B5EF4-FFF2-40B4-BE49-F238E27FC236}">
                  <a16:creationId xmlns:a16="http://schemas.microsoft.com/office/drawing/2014/main" id="{B09889DF-F869-4639-9311-C867C9AB95E7}"/>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49">
              <a:extLst>
                <a:ext uri="{FF2B5EF4-FFF2-40B4-BE49-F238E27FC236}">
                  <a16:creationId xmlns:a16="http://schemas.microsoft.com/office/drawing/2014/main" id="{4895A88E-7386-4097-9D7B-5890EDF779C2}"/>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0">
              <a:extLst>
                <a:ext uri="{FF2B5EF4-FFF2-40B4-BE49-F238E27FC236}">
                  <a16:creationId xmlns:a16="http://schemas.microsoft.com/office/drawing/2014/main" id="{89AE7562-AFD4-48BB-BB16-397224EDE165}"/>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1">
              <a:extLst>
                <a:ext uri="{FF2B5EF4-FFF2-40B4-BE49-F238E27FC236}">
                  <a16:creationId xmlns:a16="http://schemas.microsoft.com/office/drawing/2014/main" id="{E312D727-A298-480F-94A1-16E967D4E811}"/>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2">
              <a:extLst>
                <a:ext uri="{FF2B5EF4-FFF2-40B4-BE49-F238E27FC236}">
                  <a16:creationId xmlns:a16="http://schemas.microsoft.com/office/drawing/2014/main" id="{0B209331-C9EE-44DE-9075-DD6A1A50E5FD}"/>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3">
              <a:extLst>
                <a:ext uri="{FF2B5EF4-FFF2-40B4-BE49-F238E27FC236}">
                  <a16:creationId xmlns:a16="http://schemas.microsoft.com/office/drawing/2014/main" id="{22BCDAF6-03C1-4047-9FFE-E8209CFEF9C4}"/>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4">
              <a:extLst>
                <a:ext uri="{FF2B5EF4-FFF2-40B4-BE49-F238E27FC236}">
                  <a16:creationId xmlns:a16="http://schemas.microsoft.com/office/drawing/2014/main" id="{78FE4D54-5BCF-4E96-9429-D6AA4AEA6FA7}"/>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5">
              <a:extLst>
                <a:ext uri="{FF2B5EF4-FFF2-40B4-BE49-F238E27FC236}">
                  <a16:creationId xmlns:a16="http://schemas.microsoft.com/office/drawing/2014/main" id="{FD1A8810-F966-431C-B506-8F5A4557140C}"/>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6">
              <a:extLst>
                <a:ext uri="{FF2B5EF4-FFF2-40B4-BE49-F238E27FC236}">
                  <a16:creationId xmlns:a16="http://schemas.microsoft.com/office/drawing/2014/main" id="{AB822D8F-1117-4EAF-AA2E-929B95A4E05F}"/>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7">
              <a:extLst>
                <a:ext uri="{FF2B5EF4-FFF2-40B4-BE49-F238E27FC236}">
                  <a16:creationId xmlns:a16="http://schemas.microsoft.com/office/drawing/2014/main" id="{8A5E04F7-964A-4410-8185-68021C61687C}"/>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8">
              <a:extLst>
                <a:ext uri="{FF2B5EF4-FFF2-40B4-BE49-F238E27FC236}">
                  <a16:creationId xmlns:a16="http://schemas.microsoft.com/office/drawing/2014/main" id="{652C2280-336B-457E-B0EC-68295DEF507C}"/>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59">
              <a:extLst>
                <a:ext uri="{FF2B5EF4-FFF2-40B4-BE49-F238E27FC236}">
                  <a16:creationId xmlns:a16="http://schemas.microsoft.com/office/drawing/2014/main" id="{F0BCDEED-092F-4B59-911B-1306900E4641}"/>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0">
              <a:extLst>
                <a:ext uri="{FF2B5EF4-FFF2-40B4-BE49-F238E27FC236}">
                  <a16:creationId xmlns:a16="http://schemas.microsoft.com/office/drawing/2014/main" id="{7E378F08-55FD-44A4-9773-01D1F7679F07}"/>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1">
              <a:extLst>
                <a:ext uri="{FF2B5EF4-FFF2-40B4-BE49-F238E27FC236}">
                  <a16:creationId xmlns:a16="http://schemas.microsoft.com/office/drawing/2014/main" id="{16EDB824-8E0E-438B-9A59-0E184AC32981}"/>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2">
              <a:extLst>
                <a:ext uri="{FF2B5EF4-FFF2-40B4-BE49-F238E27FC236}">
                  <a16:creationId xmlns:a16="http://schemas.microsoft.com/office/drawing/2014/main" id="{83B3A554-09A9-4D63-8485-21B9120BE470}"/>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3">
              <a:extLst>
                <a:ext uri="{FF2B5EF4-FFF2-40B4-BE49-F238E27FC236}">
                  <a16:creationId xmlns:a16="http://schemas.microsoft.com/office/drawing/2014/main" id="{276FAA7C-0F31-49BF-82AC-481ABE2317A3}"/>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4">
              <a:extLst>
                <a:ext uri="{FF2B5EF4-FFF2-40B4-BE49-F238E27FC236}">
                  <a16:creationId xmlns:a16="http://schemas.microsoft.com/office/drawing/2014/main" id="{5998E461-A808-40EA-9AB0-A51AFC302E5B}"/>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5">
              <a:extLst>
                <a:ext uri="{FF2B5EF4-FFF2-40B4-BE49-F238E27FC236}">
                  <a16:creationId xmlns:a16="http://schemas.microsoft.com/office/drawing/2014/main" id="{AB680A07-EE89-431B-B4AC-068D431BDAC9}"/>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6">
              <a:extLst>
                <a:ext uri="{FF2B5EF4-FFF2-40B4-BE49-F238E27FC236}">
                  <a16:creationId xmlns:a16="http://schemas.microsoft.com/office/drawing/2014/main" id="{0AB8545E-2975-4937-9F7F-834B78510A46}"/>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7">
              <a:extLst>
                <a:ext uri="{FF2B5EF4-FFF2-40B4-BE49-F238E27FC236}">
                  <a16:creationId xmlns:a16="http://schemas.microsoft.com/office/drawing/2014/main" id="{63C647E6-93D1-46E4-BA72-D43814CC5651}"/>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8">
              <a:extLst>
                <a:ext uri="{FF2B5EF4-FFF2-40B4-BE49-F238E27FC236}">
                  <a16:creationId xmlns:a16="http://schemas.microsoft.com/office/drawing/2014/main" id="{A7401554-8C5B-459C-913C-B9308F285C7B}"/>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69">
              <a:extLst>
                <a:ext uri="{FF2B5EF4-FFF2-40B4-BE49-F238E27FC236}">
                  <a16:creationId xmlns:a16="http://schemas.microsoft.com/office/drawing/2014/main" id="{F3F74E9D-5D98-4A56-8A96-9892475DF9BC}"/>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0">
              <a:extLst>
                <a:ext uri="{FF2B5EF4-FFF2-40B4-BE49-F238E27FC236}">
                  <a16:creationId xmlns:a16="http://schemas.microsoft.com/office/drawing/2014/main" id="{D59B1A02-504C-49E6-84C0-13D3FBBA5A8A}"/>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1">
              <a:extLst>
                <a:ext uri="{FF2B5EF4-FFF2-40B4-BE49-F238E27FC236}">
                  <a16:creationId xmlns:a16="http://schemas.microsoft.com/office/drawing/2014/main" id="{D66D093F-675B-4526-8534-E94DB707D272}"/>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2">
              <a:extLst>
                <a:ext uri="{FF2B5EF4-FFF2-40B4-BE49-F238E27FC236}">
                  <a16:creationId xmlns:a16="http://schemas.microsoft.com/office/drawing/2014/main" id="{7C673ED8-3ED2-4B9A-91B4-88668A3108FE}"/>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Freeform 73">
              <a:extLst>
                <a:ext uri="{FF2B5EF4-FFF2-40B4-BE49-F238E27FC236}">
                  <a16:creationId xmlns:a16="http://schemas.microsoft.com/office/drawing/2014/main" id="{43A4E980-3EFD-42DE-99C5-474F2E2ED65B}"/>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67300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92F25-F037-4170-A2D7-D0B0F7EB833D}"/>
              </a:ext>
            </a:extLst>
          </p:cNvPr>
          <p:cNvSpPr>
            <a:spLocks noGrp="1"/>
          </p:cNvSpPr>
          <p:nvPr>
            <p:ph type="title"/>
          </p:nvPr>
        </p:nvSpPr>
        <p:spPr/>
        <p:txBody>
          <a:bodyPr/>
          <a:lstStyle/>
          <a:p>
            <a:pPr algn="l"/>
            <a:r>
              <a:rPr lang="es-ES" dirty="0"/>
              <a:t>PLASMA MARINO EN COLUMNA VERTEBRAL</a:t>
            </a:r>
          </a:p>
        </p:txBody>
      </p:sp>
      <p:sp>
        <p:nvSpPr>
          <p:cNvPr id="3" name="Marcador de texto 2">
            <a:extLst>
              <a:ext uri="{FF2B5EF4-FFF2-40B4-BE49-F238E27FC236}">
                <a16:creationId xmlns:a16="http://schemas.microsoft.com/office/drawing/2014/main" id="{90E3CD97-F2E7-4294-9BCA-6B88DFED8E7C}"/>
              </a:ext>
            </a:extLst>
          </p:cNvPr>
          <p:cNvSpPr>
            <a:spLocks noGrp="1"/>
          </p:cNvSpPr>
          <p:nvPr>
            <p:ph type="body" idx="1"/>
          </p:nvPr>
        </p:nvSpPr>
        <p:spPr>
          <a:xfrm>
            <a:off x="778669" y="760715"/>
            <a:ext cx="5143500" cy="3622069"/>
          </a:xfrm>
        </p:spPr>
        <p:txBody>
          <a:bodyPr/>
          <a:lstStyle/>
          <a:p>
            <a:pPr marL="101600" indent="0">
              <a:buNone/>
            </a:pPr>
            <a:r>
              <a:rPr lang="es-ES" sz="1100" b="1" dirty="0"/>
              <a:t>C1, C2 CabezC3, C4,</a:t>
            </a:r>
          </a:p>
          <a:p>
            <a:pPr marL="101600" indent="0">
              <a:buNone/>
            </a:pPr>
            <a:r>
              <a:rPr lang="es-ES" sz="1100" b="1" dirty="0"/>
              <a:t> Diafragma y Cuello</a:t>
            </a:r>
          </a:p>
          <a:p>
            <a:pPr marL="101600" indent="0">
              <a:buNone/>
            </a:pPr>
            <a:r>
              <a:rPr lang="es-ES" sz="1100" b="1" dirty="0"/>
              <a:t> C5, Deltoides, Bíceps</a:t>
            </a:r>
          </a:p>
          <a:p>
            <a:pPr marL="101600" indent="0">
              <a:buNone/>
            </a:pPr>
            <a:r>
              <a:rPr lang="es-ES" sz="1100" b="1" dirty="0"/>
              <a:t> C6, Extensor de muñeca</a:t>
            </a:r>
          </a:p>
          <a:p>
            <a:pPr marL="101600" indent="0">
              <a:buNone/>
            </a:pPr>
            <a:r>
              <a:rPr lang="es-ES" sz="1100" b="1" dirty="0"/>
              <a:t> C7, Tríceps, Manos</a:t>
            </a:r>
          </a:p>
          <a:p>
            <a:pPr marL="101600" indent="0">
              <a:buNone/>
            </a:pPr>
            <a:r>
              <a:rPr lang="es-ES" sz="1100" b="1" dirty="0"/>
              <a:t> Deltoides</a:t>
            </a:r>
          </a:p>
          <a:p>
            <a:pPr marL="101600" indent="0">
              <a:buNone/>
            </a:pPr>
            <a:r>
              <a:rPr lang="es-ES" sz="1100" b="1" dirty="0"/>
              <a:t> Romboide</a:t>
            </a:r>
          </a:p>
          <a:p>
            <a:pPr marL="101600" indent="0">
              <a:buNone/>
            </a:pPr>
            <a:r>
              <a:rPr lang="es-ES" sz="1100" b="1" dirty="0"/>
              <a:t> Angular del Omoplato</a:t>
            </a:r>
          </a:p>
          <a:p>
            <a:pPr marL="101600" indent="0">
              <a:buNone/>
            </a:pPr>
            <a:r>
              <a:rPr lang="es-ES" sz="1100" b="1" dirty="0"/>
              <a:t> T1 Manos</a:t>
            </a:r>
          </a:p>
          <a:p>
            <a:pPr marL="101600" indent="0">
              <a:buNone/>
            </a:pPr>
            <a:r>
              <a:rPr lang="es-ES" sz="1100" b="1" dirty="0"/>
              <a:t> T2-T7 Músculos del pecho</a:t>
            </a:r>
          </a:p>
          <a:p>
            <a:pPr marL="101600" indent="0">
              <a:buNone/>
            </a:pPr>
            <a:r>
              <a:rPr lang="es-ES" sz="1100" b="1" dirty="0"/>
              <a:t> T7-T12 Músculos abdominales</a:t>
            </a:r>
          </a:p>
          <a:p>
            <a:pPr marL="101600" indent="0">
              <a:buNone/>
            </a:pPr>
            <a:r>
              <a:rPr lang="es-ES" sz="1100" b="1" dirty="0"/>
              <a:t> L1-L5 Músculos de las piernas</a:t>
            </a:r>
          </a:p>
          <a:p>
            <a:pPr marL="101600" indent="0">
              <a:buNone/>
            </a:pPr>
            <a:r>
              <a:rPr lang="es-ES" sz="1100" b="1" dirty="0"/>
              <a:t> S1-S5 Sacro iliacos, genitales, cola de</a:t>
            </a:r>
          </a:p>
          <a:p>
            <a:pPr marL="101600" indent="0">
              <a:buNone/>
            </a:pPr>
            <a:r>
              <a:rPr lang="es-ES" sz="1100" b="1" dirty="0"/>
              <a:t> caballo piernas</a:t>
            </a:r>
          </a:p>
          <a:p>
            <a:pPr marL="101600" indent="0">
              <a:buNone/>
            </a:pPr>
            <a:r>
              <a:rPr lang="es-ES" sz="1100" b="1" dirty="0"/>
              <a:t> (5ml,10ml,15ml) ADM</a:t>
            </a:r>
          </a:p>
          <a:p>
            <a:pPr marL="101600" indent="0">
              <a:buNone/>
            </a:pPr>
            <a:r>
              <a:rPr lang="es-ES" sz="800" dirty="0"/>
              <a:t> </a:t>
            </a:r>
          </a:p>
        </p:txBody>
      </p:sp>
      <p:sp>
        <p:nvSpPr>
          <p:cNvPr id="4" name="Marcador de texto 3">
            <a:extLst>
              <a:ext uri="{FF2B5EF4-FFF2-40B4-BE49-F238E27FC236}">
                <a16:creationId xmlns:a16="http://schemas.microsoft.com/office/drawing/2014/main" id="{D6CF83B2-E49A-44C5-B58A-AFD28173D5EE}"/>
              </a:ext>
            </a:extLst>
          </p:cNvPr>
          <p:cNvSpPr>
            <a:spLocks noGrp="1"/>
          </p:cNvSpPr>
          <p:nvPr>
            <p:ph type="body" idx="2"/>
          </p:nvPr>
        </p:nvSpPr>
        <p:spPr/>
        <p:txBody>
          <a:bodyPr/>
          <a:lstStyle/>
          <a:p>
            <a:pPr marL="101600" indent="0">
              <a:buNone/>
            </a:pPr>
            <a:endParaRPr lang="es-ES" dirty="0"/>
          </a:p>
          <a:p>
            <a:pPr marL="101600" indent="0">
              <a:buNone/>
            </a:pPr>
            <a:endParaRPr lang="es-ES" dirty="0"/>
          </a:p>
        </p:txBody>
      </p:sp>
      <p:sp>
        <p:nvSpPr>
          <p:cNvPr id="5" name="Marcador de número de diapositiva 4">
            <a:extLst>
              <a:ext uri="{FF2B5EF4-FFF2-40B4-BE49-F238E27FC236}">
                <a16:creationId xmlns:a16="http://schemas.microsoft.com/office/drawing/2014/main" id="{B1979908-13C4-4F64-96EC-0E104B239B4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21</a:t>
            </a:fld>
            <a:endParaRPr lang="es-ES"/>
          </a:p>
        </p:txBody>
      </p:sp>
      <p:pic>
        <p:nvPicPr>
          <p:cNvPr id="7" name="Imagen 6">
            <a:extLst>
              <a:ext uri="{FF2B5EF4-FFF2-40B4-BE49-F238E27FC236}">
                <a16:creationId xmlns:a16="http://schemas.microsoft.com/office/drawing/2014/main" id="{FC6C81E3-F348-41F1-B5B0-C98FBCD7D274}"/>
              </a:ext>
            </a:extLst>
          </p:cNvPr>
          <p:cNvPicPr>
            <a:picLocks noChangeAspect="1"/>
          </p:cNvPicPr>
          <p:nvPr/>
        </p:nvPicPr>
        <p:blipFill>
          <a:blip r:embed="rId2"/>
          <a:stretch>
            <a:fillRect/>
          </a:stretch>
        </p:blipFill>
        <p:spPr>
          <a:xfrm>
            <a:off x="5474178" y="1018125"/>
            <a:ext cx="2393986" cy="2957512"/>
          </a:xfrm>
          <a:prstGeom prst="roundRect">
            <a:avLst/>
          </a:prstGeom>
        </p:spPr>
      </p:pic>
      <p:grpSp>
        <p:nvGrpSpPr>
          <p:cNvPr id="8" name="Group 2">
            <a:extLst>
              <a:ext uri="{FF2B5EF4-FFF2-40B4-BE49-F238E27FC236}">
                <a16:creationId xmlns:a16="http://schemas.microsoft.com/office/drawing/2014/main" id="{9F8A03C6-2401-4AD6-93CF-AA5B8C54EB98}"/>
              </a:ext>
            </a:extLst>
          </p:cNvPr>
          <p:cNvGrpSpPr>
            <a:grpSpLocks/>
          </p:cNvGrpSpPr>
          <p:nvPr/>
        </p:nvGrpSpPr>
        <p:grpSpPr bwMode="auto">
          <a:xfrm>
            <a:off x="7974455" y="3959178"/>
            <a:ext cx="1040671" cy="1019098"/>
            <a:chOff x="9338" y="1116"/>
            <a:chExt cx="1639" cy="1604"/>
          </a:xfrm>
        </p:grpSpPr>
        <p:sp>
          <p:nvSpPr>
            <p:cNvPr id="9" name="Freeform 4">
              <a:extLst>
                <a:ext uri="{FF2B5EF4-FFF2-40B4-BE49-F238E27FC236}">
                  <a16:creationId xmlns:a16="http://schemas.microsoft.com/office/drawing/2014/main" id="{6EEE0793-7AB2-4762-9D17-121E2930300B}"/>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5">
              <a:extLst>
                <a:ext uri="{FF2B5EF4-FFF2-40B4-BE49-F238E27FC236}">
                  <a16:creationId xmlns:a16="http://schemas.microsoft.com/office/drawing/2014/main" id="{5A991E44-6D06-417E-9DA5-0721C484FBD7}"/>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6">
              <a:extLst>
                <a:ext uri="{FF2B5EF4-FFF2-40B4-BE49-F238E27FC236}">
                  <a16:creationId xmlns:a16="http://schemas.microsoft.com/office/drawing/2014/main" id="{438A4334-6BA9-4B9B-B391-5F8B4CF1C3A1}"/>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7">
              <a:extLst>
                <a:ext uri="{FF2B5EF4-FFF2-40B4-BE49-F238E27FC236}">
                  <a16:creationId xmlns:a16="http://schemas.microsoft.com/office/drawing/2014/main" id="{DEB6ECDE-14A2-4A11-9836-354624A6D3A1}"/>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8">
              <a:extLst>
                <a:ext uri="{FF2B5EF4-FFF2-40B4-BE49-F238E27FC236}">
                  <a16:creationId xmlns:a16="http://schemas.microsoft.com/office/drawing/2014/main" id="{6E29D62D-ABF6-4A87-9C35-E4239C7BCE07}"/>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9">
              <a:extLst>
                <a:ext uri="{FF2B5EF4-FFF2-40B4-BE49-F238E27FC236}">
                  <a16:creationId xmlns:a16="http://schemas.microsoft.com/office/drawing/2014/main" id="{AF46EC4A-A782-47C3-86BA-18AC56D8DE89}"/>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0">
              <a:extLst>
                <a:ext uri="{FF2B5EF4-FFF2-40B4-BE49-F238E27FC236}">
                  <a16:creationId xmlns:a16="http://schemas.microsoft.com/office/drawing/2014/main" id="{679D2CAB-D92C-4D31-B31A-44D0342C3225}"/>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1">
              <a:extLst>
                <a:ext uri="{FF2B5EF4-FFF2-40B4-BE49-F238E27FC236}">
                  <a16:creationId xmlns:a16="http://schemas.microsoft.com/office/drawing/2014/main" id="{55DDFDEA-AE58-4D47-B7FD-FE6A41A4F332}"/>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2">
              <a:extLst>
                <a:ext uri="{FF2B5EF4-FFF2-40B4-BE49-F238E27FC236}">
                  <a16:creationId xmlns:a16="http://schemas.microsoft.com/office/drawing/2014/main" id="{6FD5B54B-F064-4257-8C25-CE19CECADCC2}"/>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3">
              <a:extLst>
                <a:ext uri="{FF2B5EF4-FFF2-40B4-BE49-F238E27FC236}">
                  <a16:creationId xmlns:a16="http://schemas.microsoft.com/office/drawing/2014/main" id="{E5315E98-0B0C-45E4-A610-430780700E3F}"/>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4">
              <a:extLst>
                <a:ext uri="{FF2B5EF4-FFF2-40B4-BE49-F238E27FC236}">
                  <a16:creationId xmlns:a16="http://schemas.microsoft.com/office/drawing/2014/main" id="{C59944AD-74A9-426F-AF54-3F5E9088A8ED}"/>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5">
              <a:extLst>
                <a:ext uri="{FF2B5EF4-FFF2-40B4-BE49-F238E27FC236}">
                  <a16:creationId xmlns:a16="http://schemas.microsoft.com/office/drawing/2014/main" id="{2F603A96-8E77-46CA-8634-0688D6FDFEBD}"/>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6">
              <a:extLst>
                <a:ext uri="{FF2B5EF4-FFF2-40B4-BE49-F238E27FC236}">
                  <a16:creationId xmlns:a16="http://schemas.microsoft.com/office/drawing/2014/main" id="{D63E888E-EE79-4F33-B180-29FF81B32380}"/>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7">
              <a:extLst>
                <a:ext uri="{FF2B5EF4-FFF2-40B4-BE49-F238E27FC236}">
                  <a16:creationId xmlns:a16="http://schemas.microsoft.com/office/drawing/2014/main" id="{57B7A7B7-241C-4725-891E-C86F8F216F6D}"/>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8">
              <a:extLst>
                <a:ext uri="{FF2B5EF4-FFF2-40B4-BE49-F238E27FC236}">
                  <a16:creationId xmlns:a16="http://schemas.microsoft.com/office/drawing/2014/main" id="{854088F1-C589-41B8-937E-554CED688E7B}"/>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9">
              <a:extLst>
                <a:ext uri="{FF2B5EF4-FFF2-40B4-BE49-F238E27FC236}">
                  <a16:creationId xmlns:a16="http://schemas.microsoft.com/office/drawing/2014/main" id="{61B34167-A19B-43B9-9EF5-5616BB486C0E}"/>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0">
              <a:extLst>
                <a:ext uri="{FF2B5EF4-FFF2-40B4-BE49-F238E27FC236}">
                  <a16:creationId xmlns:a16="http://schemas.microsoft.com/office/drawing/2014/main" id="{C0D9D0B2-F6DC-43E0-947C-BA888B99131B}"/>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1">
              <a:extLst>
                <a:ext uri="{FF2B5EF4-FFF2-40B4-BE49-F238E27FC236}">
                  <a16:creationId xmlns:a16="http://schemas.microsoft.com/office/drawing/2014/main" id="{890F7301-75A4-4656-8E5C-5AA90F1CB5D0}"/>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2">
              <a:extLst>
                <a:ext uri="{FF2B5EF4-FFF2-40B4-BE49-F238E27FC236}">
                  <a16:creationId xmlns:a16="http://schemas.microsoft.com/office/drawing/2014/main" id="{4F7B45E7-507F-447E-A12F-2A6C7869C680}"/>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3">
              <a:extLst>
                <a:ext uri="{FF2B5EF4-FFF2-40B4-BE49-F238E27FC236}">
                  <a16:creationId xmlns:a16="http://schemas.microsoft.com/office/drawing/2014/main" id="{6F26B330-D873-491F-9433-1D49714BD1AC}"/>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4">
              <a:extLst>
                <a:ext uri="{FF2B5EF4-FFF2-40B4-BE49-F238E27FC236}">
                  <a16:creationId xmlns:a16="http://schemas.microsoft.com/office/drawing/2014/main" id="{D5EA21AE-894B-4A8B-BCE5-FC7FCBFCA233}"/>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5">
              <a:extLst>
                <a:ext uri="{FF2B5EF4-FFF2-40B4-BE49-F238E27FC236}">
                  <a16:creationId xmlns:a16="http://schemas.microsoft.com/office/drawing/2014/main" id="{FF418393-5676-4E41-AF7D-8886073049CE}"/>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6">
              <a:extLst>
                <a:ext uri="{FF2B5EF4-FFF2-40B4-BE49-F238E27FC236}">
                  <a16:creationId xmlns:a16="http://schemas.microsoft.com/office/drawing/2014/main" id="{0D7AC831-9606-4666-901F-0A440B2C70FC}"/>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7">
              <a:extLst>
                <a:ext uri="{FF2B5EF4-FFF2-40B4-BE49-F238E27FC236}">
                  <a16:creationId xmlns:a16="http://schemas.microsoft.com/office/drawing/2014/main" id="{AA66A60D-E270-4EB5-BCB2-4764D7A19199}"/>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8">
              <a:extLst>
                <a:ext uri="{FF2B5EF4-FFF2-40B4-BE49-F238E27FC236}">
                  <a16:creationId xmlns:a16="http://schemas.microsoft.com/office/drawing/2014/main" id="{150E75AF-9984-4E4F-A8C7-9F8410C6F3E8}"/>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29">
              <a:extLst>
                <a:ext uri="{FF2B5EF4-FFF2-40B4-BE49-F238E27FC236}">
                  <a16:creationId xmlns:a16="http://schemas.microsoft.com/office/drawing/2014/main" id="{2D988261-8241-4C04-A881-E80140BE87BA}"/>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0">
              <a:extLst>
                <a:ext uri="{FF2B5EF4-FFF2-40B4-BE49-F238E27FC236}">
                  <a16:creationId xmlns:a16="http://schemas.microsoft.com/office/drawing/2014/main" id="{4E4D28B3-D969-4694-BD20-900C161B2CCA}"/>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1">
              <a:extLst>
                <a:ext uri="{FF2B5EF4-FFF2-40B4-BE49-F238E27FC236}">
                  <a16:creationId xmlns:a16="http://schemas.microsoft.com/office/drawing/2014/main" id="{570E186F-6BFD-482C-BB7D-FEE72D5AEF78}"/>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2">
              <a:extLst>
                <a:ext uri="{FF2B5EF4-FFF2-40B4-BE49-F238E27FC236}">
                  <a16:creationId xmlns:a16="http://schemas.microsoft.com/office/drawing/2014/main" id="{AFE847C8-DADD-44AA-93DD-51602413B716}"/>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3">
              <a:extLst>
                <a:ext uri="{FF2B5EF4-FFF2-40B4-BE49-F238E27FC236}">
                  <a16:creationId xmlns:a16="http://schemas.microsoft.com/office/drawing/2014/main" id="{2D723B8C-8E8F-46D0-B045-CFE4617F144F}"/>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4">
              <a:extLst>
                <a:ext uri="{FF2B5EF4-FFF2-40B4-BE49-F238E27FC236}">
                  <a16:creationId xmlns:a16="http://schemas.microsoft.com/office/drawing/2014/main" id="{84070EB0-3E72-48EC-98B0-F7D9938A8692}"/>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5">
              <a:extLst>
                <a:ext uri="{FF2B5EF4-FFF2-40B4-BE49-F238E27FC236}">
                  <a16:creationId xmlns:a16="http://schemas.microsoft.com/office/drawing/2014/main" id="{481D0B86-04E3-4C73-AA04-22F186BBC6FA}"/>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6">
              <a:extLst>
                <a:ext uri="{FF2B5EF4-FFF2-40B4-BE49-F238E27FC236}">
                  <a16:creationId xmlns:a16="http://schemas.microsoft.com/office/drawing/2014/main" id="{403516A9-E221-459D-BC0B-765EB2FD9D64}"/>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7">
              <a:extLst>
                <a:ext uri="{FF2B5EF4-FFF2-40B4-BE49-F238E27FC236}">
                  <a16:creationId xmlns:a16="http://schemas.microsoft.com/office/drawing/2014/main" id="{345E6A0F-5B36-4563-B51E-1E1EC6685D32}"/>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8">
              <a:extLst>
                <a:ext uri="{FF2B5EF4-FFF2-40B4-BE49-F238E27FC236}">
                  <a16:creationId xmlns:a16="http://schemas.microsoft.com/office/drawing/2014/main" id="{47445EDC-28C1-407D-B811-AA71733BC00D}"/>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39">
              <a:extLst>
                <a:ext uri="{FF2B5EF4-FFF2-40B4-BE49-F238E27FC236}">
                  <a16:creationId xmlns:a16="http://schemas.microsoft.com/office/drawing/2014/main" id="{B3AE340C-F521-42E9-895E-A1BC1CA207B2}"/>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5" name="Picture 40">
              <a:extLst>
                <a:ext uri="{FF2B5EF4-FFF2-40B4-BE49-F238E27FC236}">
                  <a16:creationId xmlns:a16="http://schemas.microsoft.com/office/drawing/2014/main" id="{9BDDB314-8D96-4BB3-BF91-E5AE2FF70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41">
              <a:extLst>
                <a:ext uri="{FF2B5EF4-FFF2-40B4-BE49-F238E27FC236}">
                  <a16:creationId xmlns:a16="http://schemas.microsoft.com/office/drawing/2014/main" id="{CE325466-8CF9-47E9-9C8C-FCE98963F0D4}"/>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2">
              <a:extLst>
                <a:ext uri="{FF2B5EF4-FFF2-40B4-BE49-F238E27FC236}">
                  <a16:creationId xmlns:a16="http://schemas.microsoft.com/office/drawing/2014/main" id="{57EE1AF8-DF17-4969-B5AF-A6122D55C82F}"/>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3">
              <a:extLst>
                <a:ext uri="{FF2B5EF4-FFF2-40B4-BE49-F238E27FC236}">
                  <a16:creationId xmlns:a16="http://schemas.microsoft.com/office/drawing/2014/main" id="{E9277A7B-95A3-4338-9021-A4A447029AF7}"/>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4">
              <a:extLst>
                <a:ext uri="{FF2B5EF4-FFF2-40B4-BE49-F238E27FC236}">
                  <a16:creationId xmlns:a16="http://schemas.microsoft.com/office/drawing/2014/main" id="{1B611CEA-3B8B-4044-A847-609D1259BDE7}"/>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5">
              <a:extLst>
                <a:ext uri="{FF2B5EF4-FFF2-40B4-BE49-F238E27FC236}">
                  <a16:creationId xmlns:a16="http://schemas.microsoft.com/office/drawing/2014/main" id="{73DFF5AB-4629-4D3B-BBF1-6481BABAB38E}"/>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6">
              <a:extLst>
                <a:ext uri="{FF2B5EF4-FFF2-40B4-BE49-F238E27FC236}">
                  <a16:creationId xmlns:a16="http://schemas.microsoft.com/office/drawing/2014/main" id="{339A4CF0-6B59-404C-A3DD-D0CFA4C7BEAF}"/>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7">
              <a:extLst>
                <a:ext uri="{FF2B5EF4-FFF2-40B4-BE49-F238E27FC236}">
                  <a16:creationId xmlns:a16="http://schemas.microsoft.com/office/drawing/2014/main" id="{EF9B84A4-C6D3-4FCD-A2C9-C4E8FAC5C07B}"/>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8">
              <a:extLst>
                <a:ext uri="{FF2B5EF4-FFF2-40B4-BE49-F238E27FC236}">
                  <a16:creationId xmlns:a16="http://schemas.microsoft.com/office/drawing/2014/main" id="{44714464-9173-4675-B69B-4481C77D674F}"/>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49">
              <a:extLst>
                <a:ext uri="{FF2B5EF4-FFF2-40B4-BE49-F238E27FC236}">
                  <a16:creationId xmlns:a16="http://schemas.microsoft.com/office/drawing/2014/main" id="{87C179FC-AEDD-4442-B7E1-FABAC41A82E5}"/>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0">
              <a:extLst>
                <a:ext uri="{FF2B5EF4-FFF2-40B4-BE49-F238E27FC236}">
                  <a16:creationId xmlns:a16="http://schemas.microsoft.com/office/drawing/2014/main" id="{C4528AC3-5BDC-48D4-85CB-D951547151C7}"/>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1">
              <a:extLst>
                <a:ext uri="{FF2B5EF4-FFF2-40B4-BE49-F238E27FC236}">
                  <a16:creationId xmlns:a16="http://schemas.microsoft.com/office/drawing/2014/main" id="{56C38D7D-52FF-45AB-B5D3-7B9E6D0F3A0F}"/>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2">
              <a:extLst>
                <a:ext uri="{FF2B5EF4-FFF2-40B4-BE49-F238E27FC236}">
                  <a16:creationId xmlns:a16="http://schemas.microsoft.com/office/drawing/2014/main" id="{FC441D91-9E14-4768-80E3-234F5A1C761A}"/>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3">
              <a:extLst>
                <a:ext uri="{FF2B5EF4-FFF2-40B4-BE49-F238E27FC236}">
                  <a16:creationId xmlns:a16="http://schemas.microsoft.com/office/drawing/2014/main" id="{CC645EA2-87D3-47F9-8308-C478133EF5BC}"/>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4">
              <a:extLst>
                <a:ext uri="{FF2B5EF4-FFF2-40B4-BE49-F238E27FC236}">
                  <a16:creationId xmlns:a16="http://schemas.microsoft.com/office/drawing/2014/main" id="{2A803A1B-A0A3-4A0F-A0B8-559695C7C459}"/>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5">
              <a:extLst>
                <a:ext uri="{FF2B5EF4-FFF2-40B4-BE49-F238E27FC236}">
                  <a16:creationId xmlns:a16="http://schemas.microsoft.com/office/drawing/2014/main" id="{6E4E8D90-A129-4C7A-BB71-25D314417545}"/>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6">
              <a:extLst>
                <a:ext uri="{FF2B5EF4-FFF2-40B4-BE49-F238E27FC236}">
                  <a16:creationId xmlns:a16="http://schemas.microsoft.com/office/drawing/2014/main" id="{6EEC9DCD-DD5F-492E-83FD-620ED63EDC32}"/>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7">
              <a:extLst>
                <a:ext uri="{FF2B5EF4-FFF2-40B4-BE49-F238E27FC236}">
                  <a16:creationId xmlns:a16="http://schemas.microsoft.com/office/drawing/2014/main" id="{CE3CEBD8-58B6-49E4-B25D-0A3CE048B5AD}"/>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8">
              <a:extLst>
                <a:ext uri="{FF2B5EF4-FFF2-40B4-BE49-F238E27FC236}">
                  <a16:creationId xmlns:a16="http://schemas.microsoft.com/office/drawing/2014/main" id="{40AA154E-B8B5-41BD-A75E-BD0DDCFB5FF2}"/>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59">
              <a:extLst>
                <a:ext uri="{FF2B5EF4-FFF2-40B4-BE49-F238E27FC236}">
                  <a16:creationId xmlns:a16="http://schemas.microsoft.com/office/drawing/2014/main" id="{FD086036-6A55-47BE-9150-226FC24CACEA}"/>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0">
              <a:extLst>
                <a:ext uri="{FF2B5EF4-FFF2-40B4-BE49-F238E27FC236}">
                  <a16:creationId xmlns:a16="http://schemas.microsoft.com/office/drawing/2014/main" id="{5875AA75-F5F4-44A2-932C-1356F02D20CE}"/>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1">
              <a:extLst>
                <a:ext uri="{FF2B5EF4-FFF2-40B4-BE49-F238E27FC236}">
                  <a16:creationId xmlns:a16="http://schemas.microsoft.com/office/drawing/2014/main" id="{42840BC3-E51D-4040-BFEC-463FCFE4E97F}"/>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2">
              <a:extLst>
                <a:ext uri="{FF2B5EF4-FFF2-40B4-BE49-F238E27FC236}">
                  <a16:creationId xmlns:a16="http://schemas.microsoft.com/office/drawing/2014/main" id="{C2FD98F6-870B-4EBD-B040-255006BEB49D}"/>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3">
              <a:extLst>
                <a:ext uri="{FF2B5EF4-FFF2-40B4-BE49-F238E27FC236}">
                  <a16:creationId xmlns:a16="http://schemas.microsoft.com/office/drawing/2014/main" id="{47833DBE-298C-4510-8552-ADB254643019}"/>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4">
              <a:extLst>
                <a:ext uri="{FF2B5EF4-FFF2-40B4-BE49-F238E27FC236}">
                  <a16:creationId xmlns:a16="http://schemas.microsoft.com/office/drawing/2014/main" id="{102D54AA-0712-4880-BC1E-CD388AD46567}"/>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5">
              <a:extLst>
                <a:ext uri="{FF2B5EF4-FFF2-40B4-BE49-F238E27FC236}">
                  <a16:creationId xmlns:a16="http://schemas.microsoft.com/office/drawing/2014/main" id="{7689A95C-E5ED-4D2A-BF0C-DDC18BEE8D77}"/>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6">
              <a:extLst>
                <a:ext uri="{FF2B5EF4-FFF2-40B4-BE49-F238E27FC236}">
                  <a16:creationId xmlns:a16="http://schemas.microsoft.com/office/drawing/2014/main" id="{B0BD25BF-55CA-479A-BC50-85DEE67D5655}"/>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7">
              <a:extLst>
                <a:ext uri="{FF2B5EF4-FFF2-40B4-BE49-F238E27FC236}">
                  <a16:creationId xmlns:a16="http://schemas.microsoft.com/office/drawing/2014/main" id="{797633AE-441C-418C-B74C-88F38410B942}"/>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8">
              <a:extLst>
                <a:ext uri="{FF2B5EF4-FFF2-40B4-BE49-F238E27FC236}">
                  <a16:creationId xmlns:a16="http://schemas.microsoft.com/office/drawing/2014/main" id="{183F1A53-65EF-47B1-AF36-A3C524EA7B83}"/>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69">
              <a:extLst>
                <a:ext uri="{FF2B5EF4-FFF2-40B4-BE49-F238E27FC236}">
                  <a16:creationId xmlns:a16="http://schemas.microsoft.com/office/drawing/2014/main" id="{50764802-19FB-43EE-AD6A-9311F4D13892}"/>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0">
              <a:extLst>
                <a:ext uri="{FF2B5EF4-FFF2-40B4-BE49-F238E27FC236}">
                  <a16:creationId xmlns:a16="http://schemas.microsoft.com/office/drawing/2014/main" id="{A1E3E369-96B9-4E08-BC40-2A98802D92A1}"/>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1">
              <a:extLst>
                <a:ext uri="{FF2B5EF4-FFF2-40B4-BE49-F238E27FC236}">
                  <a16:creationId xmlns:a16="http://schemas.microsoft.com/office/drawing/2014/main" id="{168A5131-FCD4-4B88-ADE7-A45C6B91AF3B}"/>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2">
              <a:extLst>
                <a:ext uri="{FF2B5EF4-FFF2-40B4-BE49-F238E27FC236}">
                  <a16:creationId xmlns:a16="http://schemas.microsoft.com/office/drawing/2014/main" id="{11D9EE82-F856-49F0-95AF-5C43DDC558DA}"/>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Freeform 73">
              <a:extLst>
                <a:ext uri="{FF2B5EF4-FFF2-40B4-BE49-F238E27FC236}">
                  <a16:creationId xmlns:a16="http://schemas.microsoft.com/office/drawing/2014/main" id="{6524191D-F925-4989-94D6-0B47B4641F07}"/>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90775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1BD7F-31CA-47AD-B884-DCCBCC1F0672}"/>
              </a:ext>
            </a:extLst>
          </p:cNvPr>
          <p:cNvSpPr>
            <a:spLocks noGrp="1"/>
          </p:cNvSpPr>
          <p:nvPr>
            <p:ph type="title"/>
          </p:nvPr>
        </p:nvSpPr>
        <p:spPr/>
        <p:txBody>
          <a:bodyPr/>
          <a:lstStyle/>
          <a:p>
            <a:pPr algn="l"/>
            <a:r>
              <a:rPr lang="es-ES" dirty="0"/>
              <a:t>AUTOHEMOTERAPIA CON PLASMA MARINO</a:t>
            </a:r>
          </a:p>
        </p:txBody>
      </p:sp>
      <p:sp>
        <p:nvSpPr>
          <p:cNvPr id="3" name="Marcador de texto 2">
            <a:extLst>
              <a:ext uri="{FF2B5EF4-FFF2-40B4-BE49-F238E27FC236}">
                <a16:creationId xmlns:a16="http://schemas.microsoft.com/office/drawing/2014/main" id="{8EE8A46C-6EC9-4AC2-908D-2958EF68215B}"/>
              </a:ext>
            </a:extLst>
          </p:cNvPr>
          <p:cNvSpPr>
            <a:spLocks noGrp="1"/>
          </p:cNvSpPr>
          <p:nvPr>
            <p:ph type="body" idx="1"/>
          </p:nvPr>
        </p:nvSpPr>
        <p:spPr/>
        <p:txBody>
          <a:bodyPr/>
          <a:lstStyle/>
          <a:p>
            <a:pPr marL="101600" indent="0">
              <a:buNone/>
            </a:pPr>
            <a:r>
              <a:rPr lang="es-ES" dirty="0"/>
              <a:t>PONIENDO FRECUENCIA AL PLASMA DE MARINO</a:t>
            </a:r>
          </a:p>
          <a:p>
            <a:pPr marL="101600" indent="0">
              <a:buNone/>
            </a:pPr>
            <a:r>
              <a:rPr lang="es-ES" sz="1600" dirty="0"/>
              <a:t>Es impresionante el cambio, la coagulación después de la vacunación no es buena, y al colocar plasma marino con frecuencia desbarata calcificaciones en los huesos y coagulaciones en sangre esta comprobado.</a:t>
            </a:r>
          </a:p>
        </p:txBody>
      </p:sp>
      <p:sp>
        <p:nvSpPr>
          <p:cNvPr id="4" name="Marcador de texto 3">
            <a:extLst>
              <a:ext uri="{FF2B5EF4-FFF2-40B4-BE49-F238E27FC236}">
                <a16:creationId xmlns:a16="http://schemas.microsoft.com/office/drawing/2014/main" id="{041F8086-114D-4C31-B5A6-85BC6E9188E6}"/>
              </a:ext>
            </a:extLst>
          </p:cNvPr>
          <p:cNvSpPr>
            <a:spLocks noGrp="1"/>
          </p:cNvSpPr>
          <p:nvPr>
            <p:ph type="body" idx="2"/>
          </p:nvPr>
        </p:nvSpPr>
        <p:spPr/>
        <p:txBody>
          <a:bodyPr/>
          <a:lstStyle/>
          <a:p>
            <a:pPr marL="101600" indent="0">
              <a:buNone/>
            </a:pPr>
            <a:endParaRPr lang="es-ES" dirty="0"/>
          </a:p>
          <a:p>
            <a:pPr marL="101600" indent="0">
              <a:buNone/>
            </a:pPr>
            <a:endParaRPr lang="es-ES" dirty="0"/>
          </a:p>
        </p:txBody>
      </p:sp>
      <p:sp>
        <p:nvSpPr>
          <p:cNvPr id="5" name="Marcador de número de diapositiva 4">
            <a:extLst>
              <a:ext uri="{FF2B5EF4-FFF2-40B4-BE49-F238E27FC236}">
                <a16:creationId xmlns:a16="http://schemas.microsoft.com/office/drawing/2014/main" id="{3CE2F372-9882-409D-8ACC-3841095965F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22</a:t>
            </a:fld>
            <a:endParaRPr lang="es-ES"/>
          </a:p>
        </p:txBody>
      </p:sp>
      <p:pic>
        <p:nvPicPr>
          <p:cNvPr id="7" name="Imagen 6">
            <a:extLst>
              <a:ext uri="{FF2B5EF4-FFF2-40B4-BE49-F238E27FC236}">
                <a16:creationId xmlns:a16="http://schemas.microsoft.com/office/drawing/2014/main" id="{E40F099B-533B-4620-B56A-1B69C1C5B2DB}"/>
              </a:ext>
            </a:extLst>
          </p:cNvPr>
          <p:cNvPicPr>
            <a:picLocks noChangeAspect="1"/>
          </p:cNvPicPr>
          <p:nvPr/>
        </p:nvPicPr>
        <p:blipFill>
          <a:blip r:embed="rId2"/>
          <a:stretch>
            <a:fillRect/>
          </a:stretch>
        </p:blipFill>
        <p:spPr>
          <a:xfrm>
            <a:off x="5695655" y="889397"/>
            <a:ext cx="2511145" cy="3364706"/>
          </a:xfrm>
          <a:prstGeom prst="roundRect">
            <a:avLst/>
          </a:prstGeom>
        </p:spPr>
      </p:pic>
      <p:grpSp>
        <p:nvGrpSpPr>
          <p:cNvPr id="8" name="Group 2">
            <a:extLst>
              <a:ext uri="{FF2B5EF4-FFF2-40B4-BE49-F238E27FC236}">
                <a16:creationId xmlns:a16="http://schemas.microsoft.com/office/drawing/2014/main" id="{7E445C3F-4456-496D-B67A-457A29F5263F}"/>
              </a:ext>
            </a:extLst>
          </p:cNvPr>
          <p:cNvGrpSpPr>
            <a:grpSpLocks/>
          </p:cNvGrpSpPr>
          <p:nvPr/>
        </p:nvGrpSpPr>
        <p:grpSpPr bwMode="auto">
          <a:xfrm>
            <a:off x="7974455" y="3959178"/>
            <a:ext cx="1040671" cy="1019098"/>
            <a:chOff x="9338" y="1116"/>
            <a:chExt cx="1639" cy="1604"/>
          </a:xfrm>
        </p:grpSpPr>
        <p:sp>
          <p:nvSpPr>
            <p:cNvPr id="9" name="Freeform 4">
              <a:extLst>
                <a:ext uri="{FF2B5EF4-FFF2-40B4-BE49-F238E27FC236}">
                  <a16:creationId xmlns:a16="http://schemas.microsoft.com/office/drawing/2014/main" id="{9570DCAB-13BB-4391-9B55-79833AEE9542}"/>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5">
              <a:extLst>
                <a:ext uri="{FF2B5EF4-FFF2-40B4-BE49-F238E27FC236}">
                  <a16:creationId xmlns:a16="http://schemas.microsoft.com/office/drawing/2014/main" id="{7ED3DDC8-8930-414A-B82B-6741CD746C89}"/>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6">
              <a:extLst>
                <a:ext uri="{FF2B5EF4-FFF2-40B4-BE49-F238E27FC236}">
                  <a16:creationId xmlns:a16="http://schemas.microsoft.com/office/drawing/2014/main" id="{2F81943C-D696-4B5E-A949-1E4D7FB5B18A}"/>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7">
              <a:extLst>
                <a:ext uri="{FF2B5EF4-FFF2-40B4-BE49-F238E27FC236}">
                  <a16:creationId xmlns:a16="http://schemas.microsoft.com/office/drawing/2014/main" id="{FA13B34F-7B77-4538-BDA6-ADB4B6ABE88C}"/>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8">
              <a:extLst>
                <a:ext uri="{FF2B5EF4-FFF2-40B4-BE49-F238E27FC236}">
                  <a16:creationId xmlns:a16="http://schemas.microsoft.com/office/drawing/2014/main" id="{D61E5391-B5A6-4C6D-A940-0BC1AEA67EBC}"/>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9">
              <a:extLst>
                <a:ext uri="{FF2B5EF4-FFF2-40B4-BE49-F238E27FC236}">
                  <a16:creationId xmlns:a16="http://schemas.microsoft.com/office/drawing/2014/main" id="{716D7679-047D-40FB-93E3-E184CB705591}"/>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0">
              <a:extLst>
                <a:ext uri="{FF2B5EF4-FFF2-40B4-BE49-F238E27FC236}">
                  <a16:creationId xmlns:a16="http://schemas.microsoft.com/office/drawing/2014/main" id="{2BD0DB9B-1C5F-4870-ADE5-21153DD3BB0B}"/>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1">
              <a:extLst>
                <a:ext uri="{FF2B5EF4-FFF2-40B4-BE49-F238E27FC236}">
                  <a16:creationId xmlns:a16="http://schemas.microsoft.com/office/drawing/2014/main" id="{BBDE84AD-CB36-4BFA-A612-7715C39C8B89}"/>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2">
              <a:extLst>
                <a:ext uri="{FF2B5EF4-FFF2-40B4-BE49-F238E27FC236}">
                  <a16:creationId xmlns:a16="http://schemas.microsoft.com/office/drawing/2014/main" id="{B9855AAD-897F-44CB-943A-96D19C29AFF0}"/>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3">
              <a:extLst>
                <a:ext uri="{FF2B5EF4-FFF2-40B4-BE49-F238E27FC236}">
                  <a16:creationId xmlns:a16="http://schemas.microsoft.com/office/drawing/2014/main" id="{B3CA90C1-94CC-4F2D-A62E-D4CDD6D9BE00}"/>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4">
              <a:extLst>
                <a:ext uri="{FF2B5EF4-FFF2-40B4-BE49-F238E27FC236}">
                  <a16:creationId xmlns:a16="http://schemas.microsoft.com/office/drawing/2014/main" id="{2F95B56B-597B-49B2-8707-4E26476B8116}"/>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5">
              <a:extLst>
                <a:ext uri="{FF2B5EF4-FFF2-40B4-BE49-F238E27FC236}">
                  <a16:creationId xmlns:a16="http://schemas.microsoft.com/office/drawing/2014/main" id="{7E0F392E-497A-4092-9A1E-2881C42E6218}"/>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6">
              <a:extLst>
                <a:ext uri="{FF2B5EF4-FFF2-40B4-BE49-F238E27FC236}">
                  <a16:creationId xmlns:a16="http://schemas.microsoft.com/office/drawing/2014/main" id="{6F76087C-CB75-42F9-A906-006994A7BD23}"/>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7">
              <a:extLst>
                <a:ext uri="{FF2B5EF4-FFF2-40B4-BE49-F238E27FC236}">
                  <a16:creationId xmlns:a16="http://schemas.microsoft.com/office/drawing/2014/main" id="{E399BF43-1515-4AA8-A335-5BF31D722B5C}"/>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8">
              <a:extLst>
                <a:ext uri="{FF2B5EF4-FFF2-40B4-BE49-F238E27FC236}">
                  <a16:creationId xmlns:a16="http://schemas.microsoft.com/office/drawing/2014/main" id="{1649EFD7-FB77-4415-B751-7ECD09312FBE}"/>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9">
              <a:extLst>
                <a:ext uri="{FF2B5EF4-FFF2-40B4-BE49-F238E27FC236}">
                  <a16:creationId xmlns:a16="http://schemas.microsoft.com/office/drawing/2014/main" id="{4D4FAA2A-86E8-4A72-8870-336799AE9CE3}"/>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0">
              <a:extLst>
                <a:ext uri="{FF2B5EF4-FFF2-40B4-BE49-F238E27FC236}">
                  <a16:creationId xmlns:a16="http://schemas.microsoft.com/office/drawing/2014/main" id="{2274813C-81C6-4E43-BCD6-C0C0C102A410}"/>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1">
              <a:extLst>
                <a:ext uri="{FF2B5EF4-FFF2-40B4-BE49-F238E27FC236}">
                  <a16:creationId xmlns:a16="http://schemas.microsoft.com/office/drawing/2014/main" id="{BA8ACF06-3244-4CD7-903B-3C2FC27739D6}"/>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2">
              <a:extLst>
                <a:ext uri="{FF2B5EF4-FFF2-40B4-BE49-F238E27FC236}">
                  <a16:creationId xmlns:a16="http://schemas.microsoft.com/office/drawing/2014/main" id="{65786E8F-C70D-4E93-8B59-08E4D74D49A4}"/>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3">
              <a:extLst>
                <a:ext uri="{FF2B5EF4-FFF2-40B4-BE49-F238E27FC236}">
                  <a16:creationId xmlns:a16="http://schemas.microsoft.com/office/drawing/2014/main" id="{F90146F9-33BA-44D4-A227-BFDB5C5D4367}"/>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4">
              <a:extLst>
                <a:ext uri="{FF2B5EF4-FFF2-40B4-BE49-F238E27FC236}">
                  <a16:creationId xmlns:a16="http://schemas.microsoft.com/office/drawing/2014/main" id="{ED876E4D-E99C-400A-B7FE-7D2A9E108625}"/>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5">
              <a:extLst>
                <a:ext uri="{FF2B5EF4-FFF2-40B4-BE49-F238E27FC236}">
                  <a16:creationId xmlns:a16="http://schemas.microsoft.com/office/drawing/2014/main" id="{AFC7DB04-F3E7-40FE-A650-49D78F5D967F}"/>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6">
              <a:extLst>
                <a:ext uri="{FF2B5EF4-FFF2-40B4-BE49-F238E27FC236}">
                  <a16:creationId xmlns:a16="http://schemas.microsoft.com/office/drawing/2014/main" id="{02881C3B-9444-41C8-9498-FE129E35DCD4}"/>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7">
              <a:extLst>
                <a:ext uri="{FF2B5EF4-FFF2-40B4-BE49-F238E27FC236}">
                  <a16:creationId xmlns:a16="http://schemas.microsoft.com/office/drawing/2014/main" id="{D0029814-50B9-4B3C-B63F-FF07E81F5446}"/>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8">
              <a:extLst>
                <a:ext uri="{FF2B5EF4-FFF2-40B4-BE49-F238E27FC236}">
                  <a16:creationId xmlns:a16="http://schemas.microsoft.com/office/drawing/2014/main" id="{E209AB50-F003-41CE-B2A5-75A401A521EA}"/>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29">
              <a:extLst>
                <a:ext uri="{FF2B5EF4-FFF2-40B4-BE49-F238E27FC236}">
                  <a16:creationId xmlns:a16="http://schemas.microsoft.com/office/drawing/2014/main" id="{672773C2-59A0-40FC-AFE9-27983015684A}"/>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0">
              <a:extLst>
                <a:ext uri="{FF2B5EF4-FFF2-40B4-BE49-F238E27FC236}">
                  <a16:creationId xmlns:a16="http://schemas.microsoft.com/office/drawing/2014/main" id="{C416BBB2-8752-46F9-BCBD-641DE8182DE8}"/>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1">
              <a:extLst>
                <a:ext uri="{FF2B5EF4-FFF2-40B4-BE49-F238E27FC236}">
                  <a16:creationId xmlns:a16="http://schemas.microsoft.com/office/drawing/2014/main" id="{0BB7FA24-FBCC-4C72-9386-F34EB3284B17}"/>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2">
              <a:extLst>
                <a:ext uri="{FF2B5EF4-FFF2-40B4-BE49-F238E27FC236}">
                  <a16:creationId xmlns:a16="http://schemas.microsoft.com/office/drawing/2014/main" id="{562D989C-B75A-4E14-875B-5DD8C9C58677}"/>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3">
              <a:extLst>
                <a:ext uri="{FF2B5EF4-FFF2-40B4-BE49-F238E27FC236}">
                  <a16:creationId xmlns:a16="http://schemas.microsoft.com/office/drawing/2014/main" id="{22C565B1-A6D1-4E08-B125-5F1131682E06}"/>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4">
              <a:extLst>
                <a:ext uri="{FF2B5EF4-FFF2-40B4-BE49-F238E27FC236}">
                  <a16:creationId xmlns:a16="http://schemas.microsoft.com/office/drawing/2014/main" id="{F02780C1-EFE2-4D54-A8B0-C99540F2F69C}"/>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5">
              <a:extLst>
                <a:ext uri="{FF2B5EF4-FFF2-40B4-BE49-F238E27FC236}">
                  <a16:creationId xmlns:a16="http://schemas.microsoft.com/office/drawing/2014/main" id="{1F709A56-F9E5-4752-A35F-3BDADE084EF7}"/>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6">
              <a:extLst>
                <a:ext uri="{FF2B5EF4-FFF2-40B4-BE49-F238E27FC236}">
                  <a16:creationId xmlns:a16="http://schemas.microsoft.com/office/drawing/2014/main" id="{65274347-CFFA-4B9C-8FB9-6F05D27CEA11}"/>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7">
              <a:extLst>
                <a:ext uri="{FF2B5EF4-FFF2-40B4-BE49-F238E27FC236}">
                  <a16:creationId xmlns:a16="http://schemas.microsoft.com/office/drawing/2014/main" id="{7AE680D6-6DD6-4CB4-A342-94C0B1A29EB2}"/>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8">
              <a:extLst>
                <a:ext uri="{FF2B5EF4-FFF2-40B4-BE49-F238E27FC236}">
                  <a16:creationId xmlns:a16="http://schemas.microsoft.com/office/drawing/2014/main" id="{6BA68F72-86BD-4972-87CC-99341C115469}"/>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39">
              <a:extLst>
                <a:ext uri="{FF2B5EF4-FFF2-40B4-BE49-F238E27FC236}">
                  <a16:creationId xmlns:a16="http://schemas.microsoft.com/office/drawing/2014/main" id="{6185015B-5024-4077-9C8D-8E3B59B69351}"/>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5" name="Picture 40">
              <a:extLst>
                <a:ext uri="{FF2B5EF4-FFF2-40B4-BE49-F238E27FC236}">
                  <a16:creationId xmlns:a16="http://schemas.microsoft.com/office/drawing/2014/main" id="{3DDC21CF-2045-401C-B570-1D1CF0935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41">
              <a:extLst>
                <a:ext uri="{FF2B5EF4-FFF2-40B4-BE49-F238E27FC236}">
                  <a16:creationId xmlns:a16="http://schemas.microsoft.com/office/drawing/2014/main" id="{3F7B3D69-6223-428C-A946-30D613A38D7E}"/>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2">
              <a:extLst>
                <a:ext uri="{FF2B5EF4-FFF2-40B4-BE49-F238E27FC236}">
                  <a16:creationId xmlns:a16="http://schemas.microsoft.com/office/drawing/2014/main" id="{02BD0020-87E2-4E2C-A9AA-BB434A2FF4A4}"/>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3">
              <a:extLst>
                <a:ext uri="{FF2B5EF4-FFF2-40B4-BE49-F238E27FC236}">
                  <a16:creationId xmlns:a16="http://schemas.microsoft.com/office/drawing/2014/main" id="{947DB0A8-57C8-451A-B7B9-F2E4EAFD7A7C}"/>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4">
              <a:extLst>
                <a:ext uri="{FF2B5EF4-FFF2-40B4-BE49-F238E27FC236}">
                  <a16:creationId xmlns:a16="http://schemas.microsoft.com/office/drawing/2014/main" id="{42044EFB-E0A2-4561-8132-E7D4CF9897DC}"/>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5">
              <a:extLst>
                <a:ext uri="{FF2B5EF4-FFF2-40B4-BE49-F238E27FC236}">
                  <a16:creationId xmlns:a16="http://schemas.microsoft.com/office/drawing/2014/main" id="{4E194F88-4E15-4B3B-8AD9-FB707366E44C}"/>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6">
              <a:extLst>
                <a:ext uri="{FF2B5EF4-FFF2-40B4-BE49-F238E27FC236}">
                  <a16:creationId xmlns:a16="http://schemas.microsoft.com/office/drawing/2014/main" id="{81CFE5BC-7D95-4BF8-A3D8-056778FF3F0B}"/>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7">
              <a:extLst>
                <a:ext uri="{FF2B5EF4-FFF2-40B4-BE49-F238E27FC236}">
                  <a16:creationId xmlns:a16="http://schemas.microsoft.com/office/drawing/2014/main" id="{797924C1-FCF6-4C73-817E-2851BF9C8F87}"/>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8">
              <a:extLst>
                <a:ext uri="{FF2B5EF4-FFF2-40B4-BE49-F238E27FC236}">
                  <a16:creationId xmlns:a16="http://schemas.microsoft.com/office/drawing/2014/main" id="{8197F451-2E3B-4DDA-88A0-F921C9837FDA}"/>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49">
              <a:extLst>
                <a:ext uri="{FF2B5EF4-FFF2-40B4-BE49-F238E27FC236}">
                  <a16:creationId xmlns:a16="http://schemas.microsoft.com/office/drawing/2014/main" id="{B80742D2-B293-4326-AF10-EE6EE7752DFE}"/>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0">
              <a:extLst>
                <a:ext uri="{FF2B5EF4-FFF2-40B4-BE49-F238E27FC236}">
                  <a16:creationId xmlns:a16="http://schemas.microsoft.com/office/drawing/2014/main" id="{E87666CE-A2E5-4DC0-8E1B-48D78B1CF457}"/>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1">
              <a:extLst>
                <a:ext uri="{FF2B5EF4-FFF2-40B4-BE49-F238E27FC236}">
                  <a16:creationId xmlns:a16="http://schemas.microsoft.com/office/drawing/2014/main" id="{2036ABAD-F464-4686-BA21-14E94AD0A967}"/>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2">
              <a:extLst>
                <a:ext uri="{FF2B5EF4-FFF2-40B4-BE49-F238E27FC236}">
                  <a16:creationId xmlns:a16="http://schemas.microsoft.com/office/drawing/2014/main" id="{12254AF6-37CD-43C4-8AEF-AE45BAB3CB9D}"/>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3">
              <a:extLst>
                <a:ext uri="{FF2B5EF4-FFF2-40B4-BE49-F238E27FC236}">
                  <a16:creationId xmlns:a16="http://schemas.microsoft.com/office/drawing/2014/main" id="{18FC7FD9-6118-4204-804B-385478368030}"/>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4">
              <a:extLst>
                <a:ext uri="{FF2B5EF4-FFF2-40B4-BE49-F238E27FC236}">
                  <a16:creationId xmlns:a16="http://schemas.microsoft.com/office/drawing/2014/main" id="{5EA85A05-FFDE-4B5F-8494-02BBB4D3ED82}"/>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5">
              <a:extLst>
                <a:ext uri="{FF2B5EF4-FFF2-40B4-BE49-F238E27FC236}">
                  <a16:creationId xmlns:a16="http://schemas.microsoft.com/office/drawing/2014/main" id="{82C71299-FAEF-4F59-A6DA-FFDD9E4208FB}"/>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6">
              <a:extLst>
                <a:ext uri="{FF2B5EF4-FFF2-40B4-BE49-F238E27FC236}">
                  <a16:creationId xmlns:a16="http://schemas.microsoft.com/office/drawing/2014/main" id="{6BA3148E-B359-4856-81AE-9C5306889C40}"/>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7">
              <a:extLst>
                <a:ext uri="{FF2B5EF4-FFF2-40B4-BE49-F238E27FC236}">
                  <a16:creationId xmlns:a16="http://schemas.microsoft.com/office/drawing/2014/main" id="{A2C85A30-A457-4D88-AE8C-417EA539174F}"/>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8">
              <a:extLst>
                <a:ext uri="{FF2B5EF4-FFF2-40B4-BE49-F238E27FC236}">
                  <a16:creationId xmlns:a16="http://schemas.microsoft.com/office/drawing/2014/main" id="{FF4A4D02-388E-4B5A-BA4A-F55DC88C9205}"/>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59">
              <a:extLst>
                <a:ext uri="{FF2B5EF4-FFF2-40B4-BE49-F238E27FC236}">
                  <a16:creationId xmlns:a16="http://schemas.microsoft.com/office/drawing/2014/main" id="{A5FD3B06-CE42-41A4-A439-9809C3177DD2}"/>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0">
              <a:extLst>
                <a:ext uri="{FF2B5EF4-FFF2-40B4-BE49-F238E27FC236}">
                  <a16:creationId xmlns:a16="http://schemas.microsoft.com/office/drawing/2014/main" id="{93D06210-F50A-4A74-836F-399B834CB7A7}"/>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1">
              <a:extLst>
                <a:ext uri="{FF2B5EF4-FFF2-40B4-BE49-F238E27FC236}">
                  <a16:creationId xmlns:a16="http://schemas.microsoft.com/office/drawing/2014/main" id="{A99B0537-484F-4760-97E3-D51FBC22059D}"/>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2">
              <a:extLst>
                <a:ext uri="{FF2B5EF4-FFF2-40B4-BE49-F238E27FC236}">
                  <a16:creationId xmlns:a16="http://schemas.microsoft.com/office/drawing/2014/main" id="{1E8D7B16-2778-4CB5-BFE4-8B57C2ED960F}"/>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3">
              <a:extLst>
                <a:ext uri="{FF2B5EF4-FFF2-40B4-BE49-F238E27FC236}">
                  <a16:creationId xmlns:a16="http://schemas.microsoft.com/office/drawing/2014/main" id="{53373A89-A8F0-4C62-9C1E-6E7B5AFC5A44}"/>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4">
              <a:extLst>
                <a:ext uri="{FF2B5EF4-FFF2-40B4-BE49-F238E27FC236}">
                  <a16:creationId xmlns:a16="http://schemas.microsoft.com/office/drawing/2014/main" id="{4415AA4F-5EDD-499E-A528-AB61BD07660E}"/>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5">
              <a:extLst>
                <a:ext uri="{FF2B5EF4-FFF2-40B4-BE49-F238E27FC236}">
                  <a16:creationId xmlns:a16="http://schemas.microsoft.com/office/drawing/2014/main" id="{22CA7EA0-5610-4199-B254-81D8D5FF55E8}"/>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6">
              <a:extLst>
                <a:ext uri="{FF2B5EF4-FFF2-40B4-BE49-F238E27FC236}">
                  <a16:creationId xmlns:a16="http://schemas.microsoft.com/office/drawing/2014/main" id="{D5B05AC3-5DB8-4CFC-A5CB-F653C7AC52B6}"/>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7">
              <a:extLst>
                <a:ext uri="{FF2B5EF4-FFF2-40B4-BE49-F238E27FC236}">
                  <a16:creationId xmlns:a16="http://schemas.microsoft.com/office/drawing/2014/main" id="{78E24400-72EB-4506-833D-8FD15E4E23E4}"/>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8">
              <a:extLst>
                <a:ext uri="{FF2B5EF4-FFF2-40B4-BE49-F238E27FC236}">
                  <a16:creationId xmlns:a16="http://schemas.microsoft.com/office/drawing/2014/main" id="{2A32835E-2D15-4941-8404-FC8F28080862}"/>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69">
              <a:extLst>
                <a:ext uri="{FF2B5EF4-FFF2-40B4-BE49-F238E27FC236}">
                  <a16:creationId xmlns:a16="http://schemas.microsoft.com/office/drawing/2014/main" id="{83981661-421A-40DB-A1A0-7F390A5094B3}"/>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0">
              <a:extLst>
                <a:ext uri="{FF2B5EF4-FFF2-40B4-BE49-F238E27FC236}">
                  <a16:creationId xmlns:a16="http://schemas.microsoft.com/office/drawing/2014/main" id="{E5544DD6-4BBF-4346-899C-1145F2A9AC34}"/>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1">
              <a:extLst>
                <a:ext uri="{FF2B5EF4-FFF2-40B4-BE49-F238E27FC236}">
                  <a16:creationId xmlns:a16="http://schemas.microsoft.com/office/drawing/2014/main" id="{9F3E646F-138B-46DC-B5DD-2AB5F6BC11BA}"/>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2">
              <a:extLst>
                <a:ext uri="{FF2B5EF4-FFF2-40B4-BE49-F238E27FC236}">
                  <a16:creationId xmlns:a16="http://schemas.microsoft.com/office/drawing/2014/main" id="{183B60ED-6F21-49A5-81BE-989647C518DC}"/>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8" name="Freeform 73">
              <a:extLst>
                <a:ext uri="{FF2B5EF4-FFF2-40B4-BE49-F238E27FC236}">
                  <a16:creationId xmlns:a16="http://schemas.microsoft.com/office/drawing/2014/main" id="{EE2C093E-2C24-4CED-BC35-C41D88F2C6DA}"/>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73581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8D439-7209-46F4-85D4-13D5045604E6}"/>
              </a:ext>
            </a:extLst>
          </p:cNvPr>
          <p:cNvSpPr>
            <a:spLocks noGrp="1"/>
          </p:cNvSpPr>
          <p:nvPr>
            <p:ph type="title"/>
          </p:nvPr>
        </p:nvSpPr>
        <p:spPr/>
        <p:txBody>
          <a:bodyPr/>
          <a:lstStyle/>
          <a:p>
            <a:pPr algn="l"/>
            <a:r>
              <a:rPr lang="es-ES" dirty="0"/>
              <a:t>PLASMA MARINO PARA OJOS</a:t>
            </a:r>
          </a:p>
        </p:txBody>
      </p:sp>
      <p:sp>
        <p:nvSpPr>
          <p:cNvPr id="3" name="Marcador de texto 2">
            <a:extLst>
              <a:ext uri="{FF2B5EF4-FFF2-40B4-BE49-F238E27FC236}">
                <a16:creationId xmlns:a16="http://schemas.microsoft.com/office/drawing/2014/main" id="{1D036A60-95C2-4C9C-BA23-031AFD05D4BF}"/>
              </a:ext>
            </a:extLst>
          </p:cNvPr>
          <p:cNvSpPr>
            <a:spLocks noGrp="1"/>
          </p:cNvSpPr>
          <p:nvPr>
            <p:ph type="body" idx="1"/>
          </p:nvPr>
        </p:nvSpPr>
        <p:spPr/>
        <p:txBody>
          <a:bodyPr/>
          <a:lstStyle/>
          <a:p>
            <a:pPr marL="76200" indent="0">
              <a:buNone/>
            </a:pPr>
            <a:endParaRPr lang="es-ES" dirty="0"/>
          </a:p>
          <a:p>
            <a:pPr marL="76200" indent="0">
              <a:buNone/>
            </a:pPr>
            <a:endParaRPr lang="es-ES" dirty="0"/>
          </a:p>
        </p:txBody>
      </p:sp>
      <p:sp>
        <p:nvSpPr>
          <p:cNvPr id="4" name="Marcador de número de diapositiva 3">
            <a:extLst>
              <a:ext uri="{FF2B5EF4-FFF2-40B4-BE49-F238E27FC236}">
                <a16:creationId xmlns:a16="http://schemas.microsoft.com/office/drawing/2014/main" id="{8BC838B4-705F-4E7F-9A42-81A35D41015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23</a:t>
            </a:fld>
            <a:endParaRPr lang="es-ES"/>
          </a:p>
        </p:txBody>
      </p:sp>
      <p:pic>
        <p:nvPicPr>
          <p:cNvPr id="6" name="Imagen 5">
            <a:extLst>
              <a:ext uri="{FF2B5EF4-FFF2-40B4-BE49-F238E27FC236}">
                <a16:creationId xmlns:a16="http://schemas.microsoft.com/office/drawing/2014/main" id="{7DFD35D9-F07D-43A9-BDCF-CA48C699728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53" b="98596" l="1743" r="98660">
                        <a14:foregroundMark x1="536" y1="2807" x2="30831" y2="35439"/>
                        <a14:foregroundMark x1="30831" y1="35439" x2="33893" y2="16620"/>
                        <a14:foregroundMark x1="33895" y1="16438" x2="28552" y2="1754"/>
                        <a14:foregroundMark x1="28552" y1="1754" x2="19169" y2="702"/>
                        <a14:foregroundMark x1="19169" y1="702" x2="5496" y2="15789"/>
                        <a14:foregroundMark x1="5496" y1="15789" x2="7775" y2="32982"/>
                        <a14:foregroundMark x1="7775" y1="32982" x2="14611" y2="35088"/>
                        <a14:foregroundMark x1="14611" y1="35088" x2="21850" y2="31579"/>
                        <a14:foregroundMark x1="21850" y1="31579" x2="23727" y2="25263"/>
                        <a14:foregroundMark x1="5094" y1="2807" x2="1340" y2="17544"/>
                        <a14:foregroundMark x1="1340" y1="17544" x2="1743" y2="35439"/>
                        <a14:foregroundMark x1="1743" y1="35439" x2="7641" y2="41053"/>
                        <a14:foregroundMark x1="33908" y1="14769" x2="29491" y2="3509"/>
                        <a14:foregroundMark x1="29491" y1="3509" x2="17560" y2="1053"/>
                        <a14:foregroundMark x1="43164" y1="56842" x2="43968" y2="95789"/>
                        <a14:foregroundMark x1="43968" y1="95789" x2="62601" y2="98596"/>
                        <a14:foregroundMark x1="62601" y1="98596" x2="67295" y2="87808"/>
                        <a14:foregroundMark x1="67251" y1="82660" x2="59383" y2="51930"/>
                        <a14:foregroundMark x1="59383" y1="51930" x2="54155" y2="74386"/>
                        <a14:foregroundMark x1="54155" y1="74386" x2="55362" y2="91930"/>
                        <a14:foregroundMark x1="55362" y1="91930" x2="65952" y2="84211"/>
                        <a14:foregroundMark x1="65952" y1="84211" x2="67130" y2="68554"/>
                        <a14:foregroundMark x1="67066" y1="61148" x2="58445" y2="62456"/>
                        <a14:foregroundMark x1="58445" y1="62456" x2="56166" y2="66316"/>
                        <a14:foregroundMark x1="62869" y1="32982" x2="58445" y2="16491"/>
                        <a14:foregroundMark x1="58445" y1="16491" x2="51206" y2="8421"/>
                        <a14:foregroundMark x1="51206" y1="8421" x2="46113" y2="27368"/>
                        <a14:foregroundMark x1="46113" y1="27368" x2="48660" y2="51579"/>
                        <a14:foregroundMark x1="48660" y1="51579" x2="57507" y2="52281"/>
                        <a14:foregroundMark x1="57507" y1="52281" x2="66488" y2="22807"/>
                        <a14:foregroundMark x1="73861" y1="51579" x2="75469" y2="24211"/>
                        <a14:foregroundMark x1="75469" y1="24211" x2="83780" y2="20000"/>
                        <a14:foregroundMark x1="83780" y1="20000" x2="90885" y2="37544"/>
                        <a14:foregroundMark x1="90885" y1="37544" x2="93298" y2="54035"/>
                        <a14:foregroundMark x1="93298" y1="54035" x2="92627" y2="81754"/>
                        <a14:foregroundMark x1="92627" y1="81754" x2="86193" y2="98947"/>
                        <a14:foregroundMark x1="86193" y1="98947" x2="79893" y2="92982"/>
                        <a14:foregroundMark x1="79893" y1="92982" x2="74933" y2="43158"/>
                        <a14:foregroundMark x1="74933" y1="43158" x2="81635" y2="6316"/>
                        <a14:foregroundMark x1="81635" y1="6316" x2="89678" y2="3860"/>
                        <a14:foregroundMark x1="89678" y1="3860" x2="94504" y2="25263"/>
                        <a14:foregroundMark x1="94504" y1="25263" x2="92627" y2="53684"/>
                        <a14:foregroundMark x1="92627" y1="53684" x2="84450" y2="56842"/>
                        <a14:foregroundMark x1="84450" y1="56842" x2="84182" y2="32982"/>
                        <a14:foregroundMark x1="84182" y1="32982" x2="89946" y2="16491"/>
                        <a14:foregroundMark x1="89946" y1="16491" x2="91823" y2="17895"/>
                        <a14:foregroundMark x1="96247" y1="8772" x2="98525" y2="29825"/>
                        <a14:foregroundMark x1="98525" y1="29825" x2="98660" y2="87719"/>
                        <a14:foregroundMark x1="98660" y1="87719" x2="98660" y2="87719"/>
                        <a14:foregroundMark x1="72922" y1="35789" x2="73727" y2="52982"/>
                        <a14:foregroundMark x1="1743" y1="64211" x2="4826" y2="83158"/>
                        <a14:foregroundMark x1="4826" y1="83158" x2="10590" y2="93333"/>
                        <a14:foregroundMark x1="10590" y1="93333" x2="26408" y2="98596"/>
                        <a14:foregroundMark x1="26408" y1="98596" x2="32976" y2="89474"/>
                        <a14:foregroundMark x1="32976" y1="89474" x2="30697" y2="71930"/>
                        <a14:foregroundMark x1="30697" y1="71930" x2="23458" y2="58596"/>
                        <a14:foregroundMark x1="23458" y1="58596" x2="15818" y2="56842"/>
                        <a14:foregroundMark x1="15818" y1="56842" x2="7239" y2="65965"/>
                        <a14:foregroundMark x1="7239" y1="65965" x2="2413" y2="78947"/>
                        <a14:foregroundMark x1="2413" y1="78947" x2="10724" y2="89825"/>
                        <a14:foregroundMark x1="10724" y1="89825" x2="19705" y2="82105"/>
                        <a14:foregroundMark x1="19705" y1="82105" x2="12064" y2="74386"/>
                        <a14:foregroundMark x1="12064" y1="74386" x2="13807" y2="87719"/>
                        <a14:foregroundMark x1="34048" y1="80000" x2="33914" y2="60000"/>
                        <a14:backgroundMark x1="36863" y1="2105" x2="36059" y2="99649"/>
                        <a14:backgroundMark x1="69437" y1="5263" x2="70241" y2="98947"/>
                      </a14:backgroundRemoval>
                    </a14:imgEffect>
                  </a14:imgLayer>
                </a14:imgProps>
              </a:ext>
            </a:extLst>
          </a:blip>
          <a:stretch>
            <a:fillRect/>
          </a:stretch>
        </p:blipFill>
        <p:spPr>
          <a:xfrm>
            <a:off x="744825" y="1117206"/>
            <a:ext cx="7105650" cy="2714625"/>
          </a:xfrm>
          <a:prstGeom prst="roundRect">
            <a:avLst/>
          </a:prstGeom>
        </p:spPr>
      </p:pic>
      <p:grpSp>
        <p:nvGrpSpPr>
          <p:cNvPr id="7" name="Group 2">
            <a:extLst>
              <a:ext uri="{FF2B5EF4-FFF2-40B4-BE49-F238E27FC236}">
                <a16:creationId xmlns:a16="http://schemas.microsoft.com/office/drawing/2014/main" id="{FEAD15A2-0388-48B6-92D0-89F397EBB5AD}"/>
              </a:ext>
            </a:extLst>
          </p:cNvPr>
          <p:cNvGrpSpPr>
            <a:grpSpLocks/>
          </p:cNvGrpSpPr>
          <p:nvPr/>
        </p:nvGrpSpPr>
        <p:grpSpPr bwMode="auto">
          <a:xfrm>
            <a:off x="7974455" y="3959178"/>
            <a:ext cx="1040671" cy="1019098"/>
            <a:chOff x="9338" y="1116"/>
            <a:chExt cx="1639" cy="1604"/>
          </a:xfrm>
        </p:grpSpPr>
        <p:sp>
          <p:nvSpPr>
            <p:cNvPr id="8" name="Freeform 4">
              <a:extLst>
                <a:ext uri="{FF2B5EF4-FFF2-40B4-BE49-F238E27FC236}">
                  <a16:creationId xmlns:a16="http://schemas.microsoft.com/office/drawing/2014/main" id="{5B7B7316-51F9-4DD8-B895-052C1334DF44}"/>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5">
              <a:extLst>
                <a:ext uri="{FF2B5EF4-FFF2-40B4-BE49-F238E27FC236}">
                  <a16:creationId xmlns:a16="http://schemas.microsoft.com/office/drawing/2014/main" id="{E3DC365E-02C9-479B-8C55-951054F9FB61}"/>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6">
              <a:extLst>
                <a:ext uri="{FF2B5EF4-FFF2-40B4-BE49-F238E27FC236}">
                  <a16:creationId xmlns:a16="http://schemas.microsoft.com/office/drawing/2014/main" id="{EC175455-1CEF-4C2A-B5C9-559F15C47C25}"/>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7">
              <a:extLst>
                <a:ext uri="{FF2B5EF4-FFF2-40B4-BE49-F238E27FC236}">
                  <a16:creationId xmlns:a16="http://schemas.microsoft.com/office/drawing/2014/main" id="{50583FF9-C1B5-4354-B01B-7E48F98935A3}"/>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8">
              <a:extLst>
                <a:ext uri="{FF2B5EF4-FFF2-40B4-BE49-F238E27FC236}">
                  <a16:creationId xmlns:a16="http://schemas.microsoft.com/office/drawing/2014/main" id="{E78BEDD0-5346-4142-9E45-119B44E8FFB4}"/>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9">
              <a:extLst>
                <a:ext uri="{FF2B5EF4-FFF2-40B4-BE49-F238E27FC236}">
                  <a16:creationId xmlns:a16="http://schemas.microsoft.com/office/drawing/2014/main" id="{30DE44E6-B17C-4150-A70C-F332B7436E91}"/>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0">
              <a:extLst>
                <a:ext uri="{FF2B5EF4-FFF2-40B4-BE49-F238E27FC236}">
                  <a16:creationId xmlns:a16="http://schemas.microsoft.com/office/drawing/2014/main" id="{71FA0DF6-3B34-473F-BE26-8D0181EF9575}"/>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1">
              <a:extLst>
                <a:ext uri="{FF2B5EF4-FFF2-40B4-BE49-F238E27FC236}">
                  <a16:creationId xmlns:a16="http://schemas.microsoft.com/office/drawing/2014/main" id="{13225254-8576-4E75-8E74-30881F1801CD}"/>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2">
              <a:extLst>
                <a:ext uri="{FF2B5EF4-FFF2-40B4-BE49-F238E27FC236}">
                  <a16:creationId xmlns:a16="http://schemas.microsoft.com/office/drawing/2014/main" id="{0FED0A80-C64B-4948-B64B-6314E8F0A17D}"/>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3">
              <a:extLst>
                <a:ext uri="{FF2B5EF4-FFF2-40B4-BE49-F238E27FC236}">
                  <a16:creationId xmlns:a16="http://schemas.microsoft.com/office/drawing/2014/main" id="{C964B2FF-75C9-4DE5-8F67-11790945B596}"/>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4">
              <a:extLst>
                <a:ext uri="{FF2B5EF4-FFF2-40B4-BE49-F238E27FC236}">
                  <a16:creationId xmlns:a16="http://schemas.microsoft.com/office/drawing/2014/main" id="{D8E2B6BE-D61D-4805-873A-D4B20DD5F1AA}"/>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5">
              <a:extLst>
                <a:ext uri="{FF2B5EF4-FFF2-40B4-BE49-F238E27FC236}">
                  <a16:creationId xmlns:a16="http://schemas.microsoft.com/office/drawing/2014/main" id="{0FA3A0FB-F611-4346-BF76-7B387565FE12}"/>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6">
              <a:extLst>
                <a:ext uri="{FF2B5EF4-FFF2-40B4-BE49-F238E27FC236}">
                  <a16:creationId xmlns:a16="http://schemas.microsoft.com/office/drawing/2014/main" id="{D6B34E1A-9A2C-46E6-AD22-70AA728B3980}"/>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7">
              <a:extLst>
                <a:ext uri="{FF2B5EF4-FFF2-40B4-BE49-F238E27FC236}">
                  <a16:creationId xmlns:a16="http://schemas.microsoft.com/office/drawing/2014/main" id="{CAE57300-67FA-43FA-A4B1-8091FAD1810D}"/>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8">
              <a:extLst>
                <a:ext uri="{FF2B5EF4-FFF2-40B4-BE49-F238E27FC236}">
                  <a16:creationId xmlns:a16="http://schemas.microsoft.com/office/drawing/2014/main" id="{ECD2B339-96F2-476F-869E-1FED4465009D}"/>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9">
              <a:extLst>
                <a:ext uri="{FF2B5EF4-FFF2-40B4-BE49-F238E27FC236}">
                  <a16:creationId xmlns:a16="http://schemas.microsoft.com/office/drawing/2014/main" id="{81E864FD-CD63-4499-9C63-D7C009858E84}"/>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0">
              <a:extLst>
                <a:ext uri="{FF2B5EF4-FFF2-40B4-BE49-F238E27FC236}">
                  <a16:creationId xmlns:a16="http://schemas.microsoft.com/office/drawing/2014/main" id="{3091CF27-67C1-4028-A079-6E993417D66E}"/>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1">
              <a:extLst>
                <a:ext uri="{FF2B5EF4-FFF2-40B4-BE49-F238E27FC236}">
                  <a16:creationId xmlns:a16="http://schemas.microsoft.com/office/drawing/2014/main" id="{6492B7F7-9333-48A8-B39C-58B209D1C911}"/>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2">
              <a:extLst>
                <a:ext uri="{FF2B5EF4-FFF2-40B4-BE49-F238E27FC236}">
                  <a16:creationId xmlns:a16="http://schemas.microsoft.com/office/drawing/2014/main" id="{D3B8CB18-5F2F-46BF-8E30-32B546AB990C}"/>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3">
              <a:extLst>
                <a:ext uri="{FF2B5EF4-FFF2-40B4-BE49-F238E27FC236}">
                  <a16:creationId xmlns:a16="http://schemas.microsoft.com/office/drawing/2014/main" id="{41591547-2CA4-4EE2-94B5-CBE257666117}"/>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4">
              <a:extLst>
                <a:ext uri="{FF2B5EF4-FFF2-40B4-BE49-F238E27FC236}">
                  <a16:creationId xmlns:a16="http://schemas.microsoft.com/office/drawing/2014/main" id="{278AA355-C39F-4789-8EB3-E71B0629A113}"/>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5">
              <a:extLst>
                <a:ext uri="{FF2B5EF4-FFF2-40B4-BE49-F238E27FC236}">
                  <a16:creationId xmlns:a16="http://schemas.microsoft.com/office/drawing/2014/main" id="{AC90F8D5-D905-4221-BB6F-781419496E96}"/>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6">
              <a:extLst>
                <a:ext uri="{FF2B5EF4-FFF2-40B4-BE49-F238E27FC236}">
                  <a16:creationId xmlns:a16="http://schemas.microsoft.com/office/drawing/2014/main" id="{67FA975C-0A86-450E-BEEF-74AD33AE3048}"/>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7">
              <a:extLst>
                <a:ext uri="{FF2B5EF4-FFF2-40B4-BE49-F238E27FC236}">
                  <a16:creationId xmlns:a16="http://schemas.microsoft.com/office/drawing/2014/main" id="{9D3417E4-6246-47DE-ABAE-BA23BBEB3EA1}"/>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8">
              <a:extLst>
                <a:ext uri="{FF2B5EF4-FFF2-40B4-BE49-F238E27FC236}">
                  <a16:creationId xmlns:a16="http://schemas.microsoft.com/office/drawing/2014/main" id="{7948C00D-54D0-4427-8A0F-66559D880084}"/>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9">
              <a:extLst>
                <a:ext uri="{FF2B5EF4-FFF2-40B4-BE49-F238E27FC236}">
                  <a16:creationId xmlns:a16="http://schemas.microsoft.com/office/drawing/2014/main" id="{62697E60-39D6-4CA0-8DAA-2FA53389B5F6}"/>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0">
              <a:extLst>
                <a:ext uri="{FF2B5EF4-FFF2-40B4-BE49-F238E27FC236}">
                  <a16:creationId xmlns:a16="http://schemas.microsoft.com/office/drawing/2014/main" id="{1B6A210A-F21A-416E-93C1-2EDEBCC598B0}"/>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1">
              <a:extLst>
                <a:ext uri="{FF2B5EF4-FFF2-40B4-BE49-F238E27FC236}">
                  <a16:creationId xmlns:a16="http://schemas.microsoft.com/office/drawing/2014/main" id="{BFB8B816-E1F6-4FC3-BAC1-634F6CB72DCD}"/>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2">
              <a:extLst>
                <a:ext uri="{FF2B5EF4-FFF2-40B4-BE49-F238E27FC236}">
                  <a16:creationId xmlns:a16="http://schemas.microsoft.com/office/drawing/2014/main" id="{61D85416-3D02-4CA1-8ADE-51E12CBE02D9}"/>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3">
              <a:extLst>
                <a:ext uri="{FF2B5EF4-FFF2-40B4-BE49-F238E27FC236}">
                  <a16:creationId xmlns:a16="http://schemas.microsoft.com/office/drawing/2014/main" id="{18418F97-962D-4052-8B5C-C1850CC64418}"/>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4">
              <a:extLst>
                <a:ext uri="{FF2B5EF4-FFF2-40B4-BE49-F238E27FC236}">
                  <a16:creationId xmlns:a16="http://schemas.microsoft.com/office/drawing/2014/main" id="{5ACDCD75-F23F-423D-93BB-95BE968EF5D1}"/>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5">
              <a:extLst>
                <a:ext uri="{FF2B5EF4-FFF2-40B4-BE49-F238E27FC236}">
                  <a16:creationId xmlns:a16="http://schemas.microsoft.com/office/drawing/2014/main" id="{91F476A5-D6CC-4EF3-8BD6-E46A6C0D4C21}"/>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6">
              <a:extLst>
                <a:ext uri="{FF2B5EF4-FFF2-40B4-BE49-F238E27FC236}">
                  <a16:creationId xmlns:a16="http://schemas.microsoft.com/office/drawing/2014/main" id="{05EEBA9D-A627-481C-A64A-8FD96CDD0212}"/>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7">
              <a:extLst>
                <a:ext uri="{FF2B5EF4-FFF2-40B4-BE49-F238E27FC236}">
                  <a16:creationId xmlns:a16="http://schemas.microsoft.com/office/drawing/2014/main" id="{8DFF3B32-DF0D-47EB-B168-616354013DA0}"/>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8">
              <a:extLst>
                <a:ext uri="{FF2B5EF4-FFF2-40B4-BE49-F238E27FC236}">
                  <a16:creationId xmlns:a16="http://schemas.microsoft.com/office/drawing/2014/main" id="{8577C226-B901-4710-BF28-ABF79123DE91}"/>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9">
              <a:extLst>
                <a:ext uri="{FF2B5EF4-FFF2-40B4-BE49-F238E27FC236}">
                  <a16:creationId xmlns:a16="http://schemas.microsoft.com/office/drawing/2014/main" id="{A4449933-AB49-4FB1-9C56-EB11BCBC7BF5}"/>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4" name="Picture 40">
              <a:extLst>
                <a:ext uri="{FF2B5EF4-FFF2-40B4-BE49-F238E27FC236}">
                  <a16:creationId xmlns:a16="http://schemas.microsoft.com/office/drawing/2014/main" id="{86C61D7E-7786-4DDE-AF5C-4FC57C25D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1">
              <a:extLst>
                <a:ext uri="{FF2B5EF4-FFF2-40B4-BE49-F238E27FC236}">
                  <a16:creationId xmlns:a16="http://schemas.microsoft.com/office/drawing/2014/main" id="{E275AEA3-3CE1-40E2-8A14-3380EB7B10EC}"/>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2">
              <a:extLst>
                <a:ext uri="{FF2B5EF4-FFF2-40B4-BE49-F238E27FC236}">
                  <a16:creationId xmlns:a16="http://schemas.microsoft.com/office/drawing/2014/main" id="{58F1F094-597F-4005-A5FC-996E0F0EB2D0}"/>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3">
              <a:extLst>
                <a:ext uri="{FF2B5EF4-FFF2-40B4-BE49-F238E27FC236}">
                  <a16:creationId xmlns:a16="http://schemas.microsoft.com/office/drawing/2014/main" id="{DB457F60-002D-40A2-9008-97570C2871A6}"/>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4">
              <a:extLst>
                <a:ext uri="{FF2B5EF4-FFF2-40B4-BE49-F238E27FC236}">
                  <a16:creationId xmlns:a16="http://schemas.microsoft.com/office/drawing/2014/main" id="{B8250CD4-65D2-48F8-85A0-3D09619EBA52}"/>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5">
              <a:extLst>
                <a:ext uri="{FF2B5EF4-FFF2-40B4-BE49-F238E27FC236}">
                  <a16:creationId xmlns:a16="http://schemas.microsoft.com/office/drawing/2014/main" id="{F44475CA-7F99-4539-8032-FCA531E6129C}"/>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6">
              <a:extLst>
                <a:ext uri="{FF2B5EF4-FFF2-40B4-BE49-F238E27FC236}">
                  <a16:creationId xmlns:a16="http://schemas.microsoft.com/office/drawing/2014/main" id="{8EB737A6-1AA5-4226-8708-5398C04E6BFC}"/>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7">
              <a:extLst>
                <a:ext uri="{FF2B5EF4-FFF2-40B4-BE49-F238E27FC236}">
                  <a16:creationId xmlns:a16="http://schemas.microsoft.com/office/drawing/2014/main" id="{8B237CE5-EAC7-4AA6-903A-4DDCED32087E}"/>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8">
              <a:extLst>
                <a:ext uri="{FF2B5EF4-FFF2-40B4-BE49-F238E27FC236}">
                  <a16:creationId xmlns:a16="http://schemas.microsoft.com/office/drawing/2014/main" id="{AEE69763-BAC4-44FF-9DBD-AAC4224B787D}"/>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9">
              <a:extLst>
                <a:ext uri="{FF2B5EF4-FFF2-40B4-BE49-F238E27FC236}">
                  <a16:creationId xmlns:a16="http://schemas.microsoft.com/office/drawing/2014/main" id="{E78FC96C-5119-46D6-A8C8-A55077147AE6}"/>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0">
              <a:extLst>
                <a:ext uri="{FF2B5EF4-FFF2-40B4-BE49-F238E27FC236}">
                  <a16:creationId xmlns:a16="http://schemas.microsoft.com/office/drawing/2014/main" id="{BA59F68A-EAF7-4FDE-8BDE-E8A02AC1C523}"/>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1">
              <a:extLst>
                <a:ext uri="{FF2B5EF4-FFF2-40B4-BE49-F238E27FC236}">
                  <a16:creationId xmlns:a16="http://schemas.microsoft.com/office/drawing/2014/main" id="{FB7999D3-1205-455C-BAFF-320DDCB88E82}"/>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2">
              <a:extLst>
                <a:ext uri="{FF2B5EF4-FFF2-40B4-BE49-F238E27FC236}">
                  <a16:creationId xmlns:a16="http://schemas.microsoft.com/office/drawing/2014/main" id="{A1740C9D-BDF0-42F1-8D37-73C490C759AF}"/>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3">
              <a:extLst>
                <a:ext uri="{FF2B5EF4-FFF2-40B4-BE49-F238E27FC236}">
                  <a16:creationId xmlns:a16="http://schemas.microsoft.com/office/drawing/2014/main" id="{B424E376-280A-4D77-A973-E74E112CC29E}"/>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4">
              <a:extLst>
                <a:ext uri="{FF2B5EF4-FFF2-40B4-BE49-F238E27FC236}">
                  <a16:creationId xmlns:a16="http://schemas.microsoft.com/office/drawing/2014/main" id="{9DE2EA92-5B1F-40A4-B196-7183D61CCF12}"/>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5">
              <a:extLst>
                <a:ext uri="{FF2B5EF4-FFF2-40B4-BE49-F238E27FC236}">
                  <a16:creationId xmlns:a16="http://schemas.microsoft.com/office/drawing/2014/main" id="{149FEBA5-F722-4AD1-AAFC-9C7ECB576A32}"/>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6">
              <a:extLst>
                <a:ext uri="{FF2B5EF4-FFF2-40B4-BE49-F238E27FC236}">
                  <a16:creationId xmlns:a16="http://schemas.microsoft.com/office/drawing/2014/main" id="{708F919A-1D0F-4A40-A94E-D275E63780CF}"/>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7">
              <a:extLst>
                <a:ext uri="{FF2B5EF4-FFF2-40B4-BE49-F238E27FC236}">
                  <a16:creationId xmlns:a16="http://schemas.microsoft.com/office/drawing/2014/main" id="{082A3C95-8565-45FE-B8FD-9C5EF98440EC}"/>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8">
              <a:extLst>
                <a:ext uri="{FF2B5EF4-FFF2-40B4-BE49-F238E27FC236}">
                  <a16:creationId xmlns:a16="http://schemas.microsoft.com/office/drawing/2014/main" id="{F9A2EE2F-2627-4A1B-9EAF-1D4544D61891}"/>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9">
              <a:extLst>
                <a:ext uri="{FF2B5EF4-FFF2-40B4-BE49-F238E27FC236}">
                  <a16:creationId xmlns:a16="http://schemas.microsoft.com/office/drawing/2014/main" id="{791159F8-D86E-45C3-A5FA-71C681B1F681}"/>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0">
              <a:extLst>
                <a:ext uri="{FF2B5EF4-FFF2-40B4-BE49-F238E27FC236}">
                  <a16:creationId xmlns:a16="http://schemas.microsoft.com/office/drawing/2014/main" id="{D4B0D5D1-AC76-4162-8BFF-A0A5BC5C9720}"/>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1">
              <a:extLst>
                <a:ext uri="{FF2B5EF4-FFF2-40B4-BE49-F238E27FC236}">
                  <a16:creationId xmlns:a16="http://schemas.microsoft.com/office/drawing/2014/main" id="{2737A275-A424-4965-A298-4FB6F8D02EB2}"/>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2">
              <a:extLst>
                <a:ext uri="{FF2B5EF4-FFF2-40B4-BE49-F238E27FC236}">
                  <a16:creationId xmlns:a16="http://schemas.microsoft.com/office/drawing/2014/main" id="{82B5AE9B-6737-4A8E-9B0F-784A4FD6A6A4}"/>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3">
              <a:extLst>
                <a:ext uri="{FF2B5EF4-FFF2-40B4-BE49-F238E27FC236}">
                  <a16:creationId xmlns:a16="http://schemas.microsoft.com/office/drawing/2014/main" id="{D24C3E69-F7B2-4BEB-9EAB-5ABCDDAFBEAF}"/>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4">
              <a:extLst>
                <a:ext uri="{FF2B5EF4-FFF2-40B4-BE49-F238E27FC236}">
                  <a16:creationId xmlns:a16="http://schemas.microsoft.com/office/drawing/2014/main" id="{89A1B812-2448-4038-AFE4-EFC9601B4F55}"/>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5">
              <a:extLst>
                <a:ext uri="{FF2B5EF4-FFF2-40B4-BE49-F238E27FC236}">
                  <a16:creationId xmlns:a16="http://schemas.microsoft.com/office/drawing/2014/main" id="{534B38B6-E10E-4BE6-A9CA-D4F3DA737AB4}"/>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6">
              <a:extLst>
                <a:ext uri="{FF2B5EF4-FFF2-40B4-BE49-F238E27FC236}">
                  <a16:creationId xmlns:a16="http://schemas.microsoft.com/office/drawing/2014/main" id="{B64C0592-7675-45DF-82E9-C8EE697E44E5}"/>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7">
              <a:extLst>
                <a:ext uri="{FF2B5EF4-FFF2-40B4-BE49-F238E27FC236}">
                  <a16:creationId xmlns:a16="http://schemas.microsoft.com/office/drawing/2014/main" id="{C2C17B85-257E-43E7-B55D-DE8E5898A4FE}"/>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8">
              <a:extLst>
                <a:ext uri="{FF2B5EF4-FFF2-40B4-BE49-F238E27FC236}">
                  <a16:creationId xmlns:a16="http://schemas.microsoft.com/office/drawing/2014/main" id="{C846B798-4E7C-45C9-AEB2-278509629BE3}"/>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9">
              <a:extLst>
                <a:ext uri="{FF2B5EF4-FFF2-40B4-BE49-F238E27FC236}">
                  <a16:creationId xmlns:a16="http://schemas.microsoft.com/office/drawing/2014/main" id="{079AC32F-6BD7-455D-9999-AF106A166D52}"/>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0">
              <a:extLst>
                <a:ext uri="{FF2B5EF4-FFF2-40B4-BE49-F238E27FC236}">
                  <a16:creationId xmlns:a16="http://schemas.microsoft.com/office/drawing/2014/main" id="{C3F90EFA-1B8D-40D9-AEFE-9B9DC43AA2A6}"/>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1">
              <a:extLst>
                <a:ext uri="{FF2B5EF4-FFF2-40B4-BE49-F238E27FC236}">
                  <a16:creationId xmlns:a16="http://schemas.microsoft.com/office/drawing/2014/main" id="{1F095909-7F45-49C3-BB49-04B5BE24E80A}"/>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2">
              <a:extLst>
                <a:ext uri="{FF2B5EF4-FFF2-40B4-BE49-F238E27FC236}">
                  <a16:creationId xmlns:a16="http://schemas.microsoft.com/office/drawing/2014/main" id="{2006EFB2-2A70-4BEA-8712-93739B1ECDEA}"/>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3">
              <a:extLst>
                <a:ext uri="{FF2B5EF4-FFF2-40B4-BE49-F238E27FC236}">
                  <a16:creationId xmlns:a16="http://schemas.microsoft.com/office/drawing/2014/main" id="{890DCB7D-B4BA-4D01-9C70-7102DCA7F70E}"/>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662888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6424E8A1-4358-4ACA-AC56-2F75E699CF4F}"/>
              </a:ext>
            </a:extLst>
          </p:cNvPr>
          <p:cNvGrpSpPr>
            <a:grpSpLocks/>
          </p:cNvGrpSpPr>
          <p:nvPr/>
        </p:nvGrpSpPr>
        <p:grpSpPr bwMode="auto">
          <a:xfrm>
            <a:off x="7974455" y="3959178"/>
            <a:ext cx="1040671" cy="1019098"/>
            <a:chOff x="9338" y="1116"/>
            <a:chExt cx="1639" cy="1604"/>
          </a:xfrm>
        </p:grpSpPr>
        <p:sp>
          <p:nvSpPr>
            <p:cNvPr id="8" name="Freeform 4">
              <a:extLst>
                <a:ext uri="{FF2B5EF4-FFF2-40B4-BE49-F238E27FC236}">
                  <a16:creationId xmlns:a16="http://schemas.microsoft.com/office/drawing/2014/main" id="{EF7A1D28-726A-4847-9C63-863551FA5429}"/>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5">
              <a:extLst>
                <a:ext uri="{FF2B5EF4-FFF2-40B4-BE49-F238E27FC236}">
                  <a16:creationId xmlns:a16="http://schemas.microsoft.com/office/drawing/2014/main" id="{A29BC002-2B00-4993-947B-7CBDF8FC8920}"/>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6">
              <a:extLst>
                <a:ext uri="{FF2B5EF4-FFF2-40B4-BE49-F238E27FC236}">
                  <a16:creationId xmlns:a16="http://schemas.microsoft.com/office/drawing/2014/main" id="{8F8A182A-6C3D-49F3-BD7D-731F7304267F}"/>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7">
              <a:extLst>
                <a:ext uri="{FF2B5EF4-FFF2-40B4-BE49-F238E27FC236}">
                  <a16:creationId xmlns:a16="http://schemas.microsoft.com/office/drawing/2014/main" id="{B7B6E3CD-7E22-4AF9-92DA-608C22EDB621}"/>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8">
              <a:extLst>
                <a:ext uri="{FF2B5EF4-FFF2-40B4-BE49-F238E27FC236}">
                  <a16:creationId xmlns:a16="http://schemas.microsoft.com/office/drawing/2014/main" id="{104F952D-9703-400B-9F4F-5FC7E7D15B29}"/>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9">
              <a:extLst>
                <a:ext uri="{FF2B5EF4-FFF2-40B4-BE49-F238E27FC236}">
                  <a16:creationId xmlns:a16="http://schemas.microsoft.com/office/drawing/2014/main" id="{B9EFBED1-1866-4956-8E47-386195D5FBFB}"/>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0">
              <a:extLst>
                <a:ext uri="{FF2B5EF4-FFF2-40B4-BE49-F238E27FC236}">
                  <a16:creationId xmlns:a16="http://schemas.microsoft.com/office/drawing/2014/main" id="{96C755E3-2B1C-4E0F-B1C5-E438F0428E98}"/>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1">
              <a:extLst>
                <a:ext uri="{FF2B5EF4-FFF2-40B4-BE49-F238E27FC236}">
                  <a16:creationId xmlns:a16="http://schemas.microsoft.com/office/drawing/2014/main" id="{4CE0B146-0280-41E9-B115-4CD92FB83FB5}"/>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2">
              <a:extLst>
                <a:ext uri="{FF2B5EF4-FFF2-40B4-BE49-F238E27FC236}">
                  <a16:creationId xmlns:a16="http://schemas.microsoft.com/office/drawing/2014/main" id="{ABA8653D-0833-4FAB-9449-4D2F560C7B3E}"/>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3">
              <a:extLst>
                <a:ext uri="{FF2B5EF4-FFF2-40B4-BE49-F238E27FC236}">
                  <a16:creationId xmlns:a16="http://schemas.microsoft.com/office/drawing/2014/main" id="{676212AA-A4F8-480A-B1BE-B7174ABBA120}"/>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4">
              <a:extLst>
                <a:ext uri="{FF2B5EF4-FFF2-40B4-BE49-F238E27FC236}">
                  <a16:creationId xmlns:a16="http://schemas.microsoft.com/office/drawing/2014/main" id="{07DC9342-F731-4F82-824D-E487F9187DAC}"/>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5">
              <a:extLst>
                <a:ext uri="{FF2B5EF4-FFF2-40B4-BE49-F238E27FC236}">
                  <a16:creationId xmlns:a16="http://schemas.microsoft.com/office/drawing/2014/main" id="{04649B74-6FFD-4EEA-96CE-219F0AC65A1A}"/>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6">
              <a:extLst>
                <a:ext uri="{FF2B5EF4-FFF2-40B4-BE49-F238E27FC236}">
                  <a16:creationId xmlns:a16="http://schemas.microsoft.com/office/drawing/2014/main" id="{72309CC2-A3D2-4917-AEA4-25B111F48E13}"/>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7">
              <a:extLst>
                <a:ext uri="{FF2B5EF4-FFF2-40B4-BE49-F238E27FC236}">
                  <a16:creationId xmlns:a16="http://schemas.microsoft.com/office/drawing/2014/main" id="{E73DA23A-3D18-4337-B4AD-0AC0E6B8D2F6}"/>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8">
              <a:extLst>
                <a:ext uri="{FF2B5EF4-FFF2-40B4-BE49-F238E27FC236}">
                  <a16:creationId xmlns:a16="http://schemas.microsoft.com/office/drawing/2014/main" id="{20EF4EE7-D3A1-4FAF-A010-0F6ADF4C4803}"/>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9">
              <a:extLst>
                <a:ext uri="{FF2B5EF4-FFF2-40B4-BE49-F238E27FC236}">
                  <a16:creationId xmlns:a16="http://schemas.microsoft.com/office/drawing/2014/main" id="{ED990FAA-C58D-448C-A9E1-4509CDC1FE18}"/>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0">
              <a:extLst>
                <a:ext uri="{FF2B5EF4-FFF2-40B4-BE49-F238E27FC236}">
                  <a16:creationId xmlns:a16="http://schemas.microsoft.com/office/drawing/2014/main" id="{E58E5182-0011-428F-80C0-9F5576664685}"/>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1">
              <a:extLst>
                <a:ext uri="{FF2B5EF4-FFF2-40B4-BE49-F238E27FC236}">
                  <a16:creationId xmlns:a16="http://schemas.microsoft.com/office/drawing/2014/main" id="{C12D3C37-2A83-4B77-B1C8-35D3E6EAE08E}"/>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2">
              <a:extLst>
                <a:ext uri="{FF2B5EF4-FFF2-40B4-BE49-F238E27FC236}">
                  <a16:creationId xmlns:a16="http://schemas.microsoft.com/office/drawing/2014/main" id="{E14E447C-7577-4417-9BD3-8DD892DC588F}"/>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3">
              <a:extLst>
                <a:ext uri="{FF2B5EF4-FFF2-40B4-BE49-F238E27FC236}">
                  <a16:creationId xmlns:a16="http://schemas.microsoft.com/office/drawing/2014/main" id="{62FB03AB-F197-436F-8A36-C629AEF5BC23}"/>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4">
              <a:extLst>
                <a:ext uri="{FF2B5EF4-FFF2-40B4-BE49-F238E27FC236}">
                  <a16:creationId xmlns:a16="http://schemas.microsoft.com/office/drawing/2014/main" id="{EC5DF92A-8373-4FA7-A0E3-71ED89654BC4}"/>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5">
              <a:extLst>
                <a:ext uri="{FF2B5EF4-FFF2-40B4-BE49-F238E27FC236}">
                  <a16:creationId xmlns:a16="http://schemas.microsoft.com/office/drawing/2014/main" id="{354AB7C2-C87A-4F13-A0F9-2FA9EDF14F57}"/>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6">
              <a:extLst>
                <a:ext uri="{FF2B5EF4-FFF2-40B4-BE49-F238E27FC236}">
                  <a16:creationId xmlns:a16="http://schemas.microsoft.com/office/drawing/2014/main" id="{39A62236-9E02-44C1-84B0-BD11856F9BD7}"/>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7">
              <a:extLst>
                <a:ext uri="{FF2B5EF4-FFF2-40B4-BE49-F238E27FC236}">
                  <a16:creationId xmlns:a16="http://schemas.microsoft.com/office/drawing/2014/main" id="{E97CCCDC-9FE1-46AC-B457-41429102AE95}"/>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8">
              <a:extLst>
                <a:ext uri="{FF2B5EF4-FFF2-40B4-BE49-F238E27FC236}">
                  <a16:creationId xmlns:a16="http://schemas.microsoft.com/office/drawing/2014/main" id="{FDB831BE-D809-4380-B8DA-B64EEEABB4EA}"/>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9">
              <a:extLst>
                <a:ext uri="{FF2B5EF4-FFF2-40B4-BE49-F238E27FC236}">
                  <a16:creationId xmlns:a16="http://schemas.microsoft.com/office/drawing/2014/main" id="{57DC478D-73FF-412D-A478-C36FE2E8FC9D}"/>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0">
              <a:extLst>
                <a:ext uri="{FF2B5EF4-FFF2-40B4-BE49-F238E27FC236}">
                  <a16:creationId xmlns:a16="http://schemas.microsoft.com/office/drawing/2014/main" id="{636CA84C-5B8C-456B-836F-62B389C9EEDA}"/>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1">
              <a:extLst>
                <a:ext uri="{FF2B5EF4-FFF2-40B4-BE49-F238E27FC236}">
                  <a16:creationId xmlns:a16="http://schemas.microsoft.com/office/drawing/2014/main" id="{FC800085-9D55-438B-89DC-84758E2F5A09}"/>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2">
              <a:extLst>
                <a:ext uri="{FF2B5EF4-FFF2-40B4-BE49-F238E27FC236}">
                  <a16:creationId xmlns:a16="http://schemas.microsoft.com/office/drawing/2014/main" id="{E342CEB4-1FD3-42C7-8BC8-D1BB3290DD5D}"/>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3">
              <a:extLst>
                <a:ext uri="{FF2B5EF4-FFF2-40B4-BE49-F238E27FC236}">
                  <a16:creationId xmlns:a16="http://schemas.microsoft.com/office/drawing/2014/main" id="{06C14CDD-D981-48E8-A753-0BC559BF01FE}"/>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4">
              <a:extLst>
                <a:ext uri="{FF2B5EF4-FFF2-40B4-BE49-F238E27FC236}">
                  <a16:creationId xmlns:a16="http://schemas.microsoft.com/office/drawing/2014/main" id="{4D9F590E-314D-4307-8794-4F2F25AC5E32}"/>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5">
              <a:extLst>
                <a:ext uri="{FF2B5EF4-FFF2-40B4-BE49-F238E27FC236}">
                  <a16:creationId xmlns:a16="http://schemas.microsoft.com/office/drawing/2014/main" id="{F548EB93-BE44-4D8A-95AF-D30E5C6DAAB5}"/>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6">
              <a:extLst>
                <a:ext uri="{FF2B5EF4-FFF2-40B4-BE49-F238E27FC236}">
                  <a16:creationId xmlns:a16="http://schemas.microsoft.com/office/drawing/2014/main" id="{7E0AA10C-C143-4DF9-8630-7C2671A67FBE}"/>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7">
              <a:extLst>
                <a:ext uri="{FF2B5EF4-FFF2-40B4-BE49-F238E27FC236}">
                  <a16:creationId xmlns:a16="http://schemas.microsoft.com/office/drawing/2014/main" id="{7EC9D2F1-41F3-4F86-AE2A-F8E7EA24AF53}"/>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8">
              <a:extLst>
                <a:ext uri="{FF2B5EF4-FFF2-40B4-BE49-F238E27FC236}">
                  <a16:creationId xmlns:a16="http://schemas.microsoft.com/office/drawing/2014/main" id="{752FA69F-9E6D-4157-AEEA-4E86A6A6F6FF}"/>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9">
              <a:extLst>
                <a:ext uri="{FF2B5EF4-FFF2-40B4-BE49-F238E27FC236}">
                  <a16:creationId xmlns:a16="http://schemas.microsoft.com/office/drawing/2014/main" id="{8D0F7C92-0C92-4ECB-9141-639B3BF07687}"/>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4" name="Picture 40">
              <a:extLst>
                <a:ext uri="{FF2B5EF4-FFF2-40B4-BE49-F238E27FC236}">
                  <a16:creationId xmlns:a16="http://schemas.microsoft.com/office/drawing/2014/main" id="{CEE39623-7053-408D-9589-997C6B11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1">
              <a:extLst>
                <a:ext uri="{FF2B5EF4-FFF2-40B4-BE49-F238E27FC236}">
                  <a16:creationId xmlns:a16="http://schemas.microsoft.com/office/drawing/2014/main" id="{CDBCA772-7813-4FB9-8E5E-43D9E48A4C05}"/>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2">
              <a:extLst>
                <a:ext uri="{FF2B5EF4-FFF2-40B4-BE49-F238E27FC236}">
                  <a16:creationId xmlns:a16="http://schemas.microsoft.com/office/drawing/2014/main" id="{BE20F6C0-5164-4508-B621-739EC8153688}"/>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3">
              <a:extLst>
                <a:ext uri="{FF2B5EF4-FFF2-40B4-BE49-F238E27FC236}">
                  <a16:creationId xmlns:a16="http://schemas.microsoft.com/office/drawing/2014/main" id="{377F92EB-A44B-458D-95E9-622F14DE16C8}"/>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4">
              <a:extLst>
                <a:ext uri="{FF2B5EF4-FFF2-40B4-BE49-F238E27FC236}">
                  <a16:creationId xmlns:a16="http://schemas.microsoft.com/office/drawing/2014/main" id="{935E73F0-6BE4-48AD-8FF2-6D1B1824B8F0}"/>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5">
              <a:extLst>
                <a:ext uri="{FF2B5EF4-FFF2-40B4-BE49-F238E27FC236}">
                  <a16:creationId xmlns:a16="http://schemas.microsoft.com/office/drawing/2014/main" id="{D986BF77-4515-4F62-B7C9-1412C16734B6}"/>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6">
              <a:extLst>
                <a:ext uri="{FF2B5EF4-FFF2-40B4-BE49-F238E27FC236}">
                  <a16:creationId xmlns:a16="http://schemas.microsoft.com/office/drawing/2014/main" id="{53F37F6F-93F5-4E80-A806-A2ADE1B7EC00}"/>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7">
              <a:extLst>
                <a:ext uri="{FF2B5EF4-FFF2-40B4-BE49-F238E27FC236}">
                  <a16:creationId xmlns:a16="http://schemas.microsoft.com/office/drawing/2014/main" id="{55F97C27-FD42-4BA4-AFFC-50D408DE13CB}"/>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8">
              <a:extLst>
                <a:ext uri="{FF2B5EF4-FFF2-40B4-BE49-F238E27FC236}">
                  <a16:creationId xmlns:a16="http://schemas.microsoft.com/office/drawing/2014/main" id="{9EFB8FFF-4AF7-4177-99E2-7109394EA52B}"/>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9">
              <a:extLst>
                <a:ext uri="{FF2B5EF4-FFF2-40B4-BE49-F238E27FC236}">
                  <a16:creationId xmlns:a16="http://schemas.microsoft.com/office/drawing/2014/main" id="{2EDC3716-5AF4-4FAC-85AF-4A006E09C571}"/>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0">
              <a:extLst>
                <a:ext uri="{FF2B5EF4-FFF2-40B4-BE49-F238E27FC236}">
                  <a16:creationId xmlns:a16="http://schemas.microsoft.com/office/drawing/2014/main" id="{7FE8B23C-41B2-4BE1-9DB0-B58FA03239EC}"/>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1">
              <a:extLst>
                <a:ext uri="{FF2B5EF4-FFF2-40B4-BE49-F238E27FC236}">
                  <a16:creationId xmlns:a16="http://schemas.microsoft.com/office/drawing/2014/main" id="{9C34DF53-3FF6-4D9A-8662-CFE625F28737}"/>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2">
              <a:extLst>
                <a:ext uri="{FF2B5EF4-FFF2-40B4-BE49-F238E27FC236}">
                  <a16:creationId xmlns:a16="http://schemas.microsoft.com/office/drawing/2014/main" id="{306946EE-ECB5-45C3-A4AC-928CF7B426F3}"/>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3">
              <a:extLst>
                <a:ext uri="{FF2B5EF4-FFF2-40B4-BE49-F238E27FC236}">
                  <a16:creationId xmlns:a16="http://schemas.microsoft.com/office/drawing/2014/main" id="{27929F3A-C534-4EB7-A1D6-A24526430AAE}"/>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4">
              <a:extLst>
                <a:ext uri="{FF2B5EF4-FFF2-40B4-BE49-F238E27FC236}">
                  <a16:creationId xmlns:a16="http://schemas.microsoft.com/office/drawing/2014/main" id="{2DE75804-89B4-4E65-9842-DDF9D57C2F0C}"/>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5">
              <a:extLst>
                <a:ext uri="{FF2B5EF4-FFF2-40B4-BE49-F238E27FC236}">
                  <a16:creationId xmlns:a16="http://schemas.microsoft.com/office/drawing/2014/main" id="{4758EF10-1C22-4FE9-B6BC-F62412BC8ACF}"/>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6">
              <a:extLst>
                <a:ext uri="{FF2B5EF4-FFF2-40B4-BE49-F238E27FC236}">
                  <a16:creationId xmlns:a16="http://schemas.microsoft.com/office/drawing/2014/main" id="{F3B50AFE-806E-401C-81F0-2F2FC86E1CAE}"/>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7">
              <a:extLst>
                <a:ext uri="{FF2B5EF4-FFF2-40B4-BE49-F238E27FC236}">
                  <a16:creationId xmlns:a16="http://schemas.microsoft.com/office/drawing/2014/main" id="{FF5B3D0C-81C6-414E-8EC2-D6B2A2ACD694}"/>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8">
              <a:extLst>
                <a:ext uri="{FF2B5EF4-FFF2-40B4-BE49-F238E27FC236}">
                  <a16:creationId xmlns:a16="http://schemas.microsoft.com/office/drawing/2014/main" id="{BBAF47C7-C6F1-4162-824B-2BBC371F8F8B}"/>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9">
              <a:extLst>
                <a:ext uri="{FF2B5EF4-FFF2-40B4-BE49-F238E27FC236}">
                  <a16:creationId xmlns:a16="http://schemas.microsoft.com/office/drawing/2014/main" id="{7D26B8C3-E5BB-42B4-B870-76A0BABAE021}"/>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0">
              <a:extLst>
                <a:ext uri="{FF2B5EF4-FFF2-40B4-BE49-F238E27FC236}">
                  <a16:creationId xmlns:a16="http://schemas.microsoft.com/office/drawing/2014/main" id="{EAA4D0AF-0BFE-4FCE-A299-9E8B3A62A402}"/>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1">
              <a:extLst>
                <a:ext uri="{FF2B5EF4-FFF2-40B4-BE49-F238E27FC236}">
                  <a16:creationId xmlns:a16="http://schemas.microsoft.com/office/drawing/2014/main" id="{64B1004C-B97B-4A6A-9FC2-74BA89A85E80}"/>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2">
              <a:extLst>
                <a:ext uri="{FF2B5EF4-FFF2-40B4-BE49-F238E27FC236}">
                  <a16:creationId xmlns:a16="http://schemas.microsoft.com/office/drawing/2014/main" id="{FA8B7A88-4F54-4A7F-9CED-05AAFBD966E5}"/>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3">
              <a:extLst>
                <a:ext uri="{FF2B5EF4-FFF2-40B4-BE49-F238E27FC236}">
                  <a16:creationId xmlns:a16="http://schemas.microsoft.com/office/drawing/2014/main" id="{F4F640D7-2BC7-4036-8E76-D59A117CC1A9}"/>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4">
              <a:extLst>
                <a:ext uri="{FF2B5EF4-FFF2-40B4-BE49-F238E27FC236}">
                  <a16:creationId xmlns:a16="http://schemas.microsoft.com/office/drawing/2014/main" id="{6F44E4A2-4CCF-49EF-8D44-9106DE57BB59}"/>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5">
              <a:extLst>
                <a:ext uri="{FF2B5EF4-FFF2-40B4-BE49-F238E27FC236}">
                  <a16:creationId xmlns:a16="http://schemas.microsoft.com/office/drawing/2014/main" id="{4E77BB15-9732-404D-A104-609AC4841020}"/>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6">
              <a:extLst>
                <a:ext uri="{FF2B5EF4-FFF2-40B4-BE49-F238E27FC236}">
                  <a16:creationId xmlns:a16="http://schemas.microsoft.com/office/drawing/2014/main" id="{D94AB2E4-A6AA-4F7F-ABD7-655841A5A50B}"/>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7">
              <a:extLst>
                <a:ext uri="{FF2B5EF4-FFF2-40B4-BE49-F238E27FC236}">
                  <a16:creationId xmlns:a16="http://schemas.microsoft.com/office/drawing/2014/main" id="{7AD9F248-6B21-4536-9372-A88CB230B991}"/>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8">
              <a:extLst>
                <a:ext uri="{FF2B5EF4-FFF2-40B4-BE49-F238E27FC236}">
                  <a16:creationId xmlns:a16="http://schemas.microsoft.com/office/drawing/2014/main" id="{F7D3EC78-3B94-48BD-AC3A-5E0B6A4B24F1}"/>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9">
              <a:extLst>
                <a:ext uri="{FF2B5EF4-FFF2-40B4-BE49-F238E27FC236}">
                  <a16:creationId xmlns:a16="http://schemas.microsoft.com/office/drawing/2014/main" id="{FC23F8E3-5F4E-471A-B5C2-11E7E92EA3E7}"/>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0">
              <a:extLst>
                <a:ext uri="{FF2B5EF4-FFF2-40B4-BE49-F238E27FC236}">
                  <a16:creationId xmlns:a16="http://schemas.microsoft.com/office/drawing/2014/main" id="{D726A6E2-70E9-47F5-93DE-676EC1D08924}"/>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1">
              <a:extLst>
                <a:ext uri="{FF2B5EF4-FFF2-40B4-BE49-F238E27FC236}">
                  <a16:creationId xmlns:a16="http://schemas.microsoft.com/office/drawing/2014/main" id="{A2544350-909B-490C-8FFE-218FD17E6E59}"/>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2">
              <a:extLst>
                <a:ext uri="{FF2B5EF4-FFF2-40B4-BE49-F238E27FC236}">
                  <a16:creationId xmlns:a16="http://schemas.microsoft.com/office/drawing/2014/main" id="{E0503F0D-1E6B-4BDE-88DE-D19800352DBD}"/>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3">
              <a:extLst>
                <a:ext uri="{FF2B5EF4-FFF2-40B4-BE49-F238E27FC236}">
                  <a16:creationId xmlns:a16="http://schemas.microsoft.com/office/drawing/2014/main" id="{3D71A410-93DB-4193-B606-A77CA49FD931}"/>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2" name="Título 1">
            <a:extLst>
              <a:ext uri="{FF2B5EF4-FFF2-40B4-BE49-F238E27FC236}">
                <a16:creationId xmlns:a16="http://schemas.microsoft.com/office/drawing/2014/main" id="{449986F0-AFAB-4054-B9A2-706E0A0CBF51}"/>
              </a:ext>
            </a:extLst>
          </p:cNvPr>
          <p:cNvSpPr>
            <a:spLocks noGrp="1"/>
          </p:cNvSpPr>
          <p:nvPr>
            <p:ph type="title"/>
          </p:nvPr>
        </p:nvSpPr>
        <p:spPr/>
        <p:txBody>
          <a:bodyPr/>
          <a:lstStyle/>
          <a:p>
            <a:pPr algn="l"/>
            <a:r>
              <a:rPr lang="es-ES" dirty="0"/>
              <a:t>PLASMA MARINO PARA PSORIASIS</a:t>
            </a:r>
          </a:p>
        </p:txBody>
      </p:sp>
      <p:sp>
        <p:nvSpPr>
          <p:cNvPr id="3" name="Marcador de texto 2">
            <a:extLst>
              <a:ext uri="{FF2B5EF4-FFF2-40B4-BE49-F238E27FC236}">
                <a16:creationId xmlns:a16="http://schemas.microsoft.com/office/drawing/2014/main" id="{51357F8F-A1F2-4733-8452-689D2F088257}"/>
              </a:ext>
            </a:extLst>
          </p:cNvPr>
          <p:cNvSpPr>
            <a:spLocks noGrp="1"/>
          </p:cNvSpPr>
          <p:nvPr>
            <p:ph type="body" idx="1"/>
          </p:nvPr>
        </p:nvSpPr>
        <p:spPr/>
        <p:txBody>
          <a:bodyPr/>
          <a:lstStyle/>
          <a:p>
            <a:pPr marL="76200" indent="0">
              <a:buNone/>
            </a:pPr>
            <a:endParaRPr lang="es-ES" dirty="0"/>
          </a:p>
        </p:txBody>
      </p:sp>
      <p:sp>
        <p:nvSpPr>
          <p:cNvPr id="4" name="Marcador de número de diapositiva 3">
            <a:extLst>
              <a:ext uri="{FF2B5EF4-FFF2-40B4-BE49-F238E27FC236}">
                <a16:creationId xmlns:a16="http://schemas.microsoft.com/office/drawing/2014/main" id="{C43F95B4-473C-4876-91A8-58A8955260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24</a:t>
            </a:fld>
            <a:endParaRPr lang="es-ES"/>
          </a:p>
        </p:txBody>
      </p:sp>
      <p:pic>
        <p:nvPicPr>
          <p:cNvPr id="6" name="Imagen 5">
            <a:extLst>
              <a:ext uri="{FF2B5EF4-FFF2-40B4-BE49-F238E27FC236}">
                <a16:creationId xmlns:a16="http://schemas.microsoft.com/office/drawing/2014/main" id="{3B8F7FCA-771F-4280-B698-01956DEC09DA}"/>
              </a:ext>
            </a:extLst>
          </p:cNvPr>
          <p:cNvPicPr>
            <a:picLocks noChangeAspect="1"/>
          </p:cNvPicPr>
          <p:nvPr/>
        </p:nvPicPr>
        <p:blipFill>
          <a:blip r:embed="rId3"/>
          <a:stretch>
            <a:fillRect/>
          </a:stretch>
        </p:blipFill>
        <p:spPr>
          <a:xfrm>
            <a:off x="637003" y="847587"/>
            <a:ext cx="7639050" cy="3524250"/>
          </a:xfrm>
          <a:prstGeom prst="flowChartAlternateProcess">
            <a:avLst/>
          </a:prstGeom>
        </p:spPr>
      </p:pic>
    </p:spTree>
    <p:extLst>
      <p:ext uri="{BB962C8B-B14F-4D97-AF65-F5344CB8AC3E}">
        <p14:creationId xmlns:p14="http://schemas.microsoft.com/office/powerpoint/2010/main" val="2650069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6D773-5378-460F-9E72-D5EDDB1495E0}"/>
              </a:ext>
            </a:extLst>
          </p:cNvPr>
          <p:cNvSpPr>
            <a:spLocks noGrp="1"/>
          </p:cNvSpPr>
          <p:nvPr>
            <p:ph type="title"/>
          </p:nvPr>
        </p:nvSpPr>
        <p:spPr/>
        <p:txBody>
          <a:bodyPr/>
          <a:lstStyle/>
          <a:p>
            <a:pPr algn="l"/>
            <a:r>
              <a:rPr lang="pt-BR" dirty="0"/>
              <a:t> PLASMA MARINO PARA VARICES </a:t>
            </a:r>
            <a:endParaRPr lang="es-ES" dirty="0"/>
          </a:p>
        </p:txBody>
      </p:sp>
      <p:sp>
        <p:nvSpPr>
          <p:cNvPr id="3" name="Marcador de texto 2">
            <a:extLst>
              <a:ext uri="{FF2B5EF4-FFF2-40B4-BE49-F238E27FC236}">
                <a16:creationId xmlns:a16="http://schemas.microsoft.com/office/drawing/2014/main" id="{8179B624-F68A-4E7C-8E1D-C2D3837EB4A9}"/>
              </a:ext>
            </a:extLst>
          </p:cNvPr>
          <p:cNvSpPr>
            <a:spLocks noGrp="1"/>
          </p:cNvSpPr>
          <p:nvPr>
            <p:ph type="body" idx="1"/>
          </p:nvPr>
        </p:nvSpPr>
        <p:spPr/>
        <p:txBody>
          <a:bodyPr/>
          <a:lstStyle/>
          <a:p>
            <a:pPr marL="76200" indent="0">
              <a:buNone/>
            </a:pPr>
            <a:endParaRPr lang="es-ES" dirty="0"/>
          </a:p>
          <a:p>
            <a:pPr marL="76200" indent="0">
              <a:buNone/>
            </a:pPr>
            <a:endParaRPr lang="es-ES" dirty="0"/>
          </a:p>
        </p:txBody>
      </p:sp>
      <p:sp>
        <p:nvSpPr>
          <p:cNvPr id="4" name="Marcador de número de diapositiva 3">
            <a:extLst>
              <a:ext uri="{FF2B5EF4-FFF2-40B4-BE49-F238E27FC236}">
                <a16:creationId xmlns:a16="http://schemas.microsoft.com/office/drawing/2014/main" id="{E0CA37F3-01C9-42E0-B883-E2D5DEA56E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25</a:t>
            </a:fld>
            <a:endParaRPr lang="es-ES"/>
          </a:p>
        </p:txBody>
      </p:sp>
      <p:pic>
        <p:nvPicPr>
          <p:cNvPr id="6" name="Imagen 5">
            <a:extLst>
              <a:ext uri="{FF2B5EF4-FFF2-40B4-BE49-F238E27FC236}">
                <a16:creationId xmlns:a16="http://schemas.microsoft.com/office/drawing/2014/main" id="{D82EDF81-B1E3-4BCF-912A-10BC5B10A01F}"/>
              </a:ext>
            </a:extLst>
          </p:cNvPr>
          <p:cNvPicPr>
            <a:picLocks noChangeAspect="1"/>
          </p:cNvPicPr>
          <p:nvPr/>
        </p:nvPicPr>
        <p:blipFill>
          <a:blip r:embed="rId2"/>
          <a:stretch>
            <a:fillRect/>
          </a:stretch>
        </p:blipFill>
        <p:spPr>
          <a:xfrm>
            <a:off x="1907381" y="1094269"/>
            <a:ext cx="5579269" cy="3113812"/>
          </a:xfrm>
          <a:prstGeom prst="roundRect">
            <a:avLst/>
          </a:prstGeom>
        </p:spPr>
      </p:pic>
      <p:grpSp>
        <p:nvGrpSpPr>
          <p:cNvPr id="7" name="Group 2">
            <a:extLst>
              <a:ext uri="{FF2B5EF4-FFF2-40B4-BE49-F238E27FC236}">
                <a16:creationId xmlns:a16="http://schemas.microsoft.com/office/drawing/2014/main" id="{9B22385D-B761-4EA7-B314-F2A0EFE20A8E}"/>
              </a:ext>
            </a:extLst>
          </p:cNvPr>
          <p:cNvGrpSpPr>
            <a:grpSpLocks/>
          </p:cNvGrpSpPr>
          <p:nvPr/>
        </p:nvGrpSpPr>
        <p:grpSpPr bwMode="auto">
          <a:xfrm>
            <a:off x="7974455" y="3959178"/>
            <a:ext cx="1040671" cy="1019098"/>
            <a:chOff x="9338" y="1116"/>
            <a:chExt cx="1639" cy="1604"/>
          </a:xfrm>
        </p:grpSpPr>
        <p:sp>
          <p:nvSpPr>
            <p:cNvPr id="8" name="Freeform 4">
              <a:extLst>
                <a:ext uri="{FF2B5EF4-FFF2-40B4-BE49-F238E27FC236}">
                  <a16:creationId xmlns:a16="http://schemas.microsoft.com/office/drawing/2014/main" id="{2202AC85-9696-4160-9969-A423A2A4DFAF}"/>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5">
              <a:extLst>
                <a:ext uri="{FF2B5EF4-FFF2-40B4-BE49-F238E27FC236}">
                  <a16:creationId xmlns:a16="http://schemas.microsoft.com/office/drawing/2014/main" id="{75FC2AE7-5763-47EE-931E-11C732D7EBA8}"/>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6">
              <a:extLst>
                <a:ext uri="{FF2B5EF4-FFF2-40B4-BE49-F238E27FC236}">
                  <a16:creationId xmlns:a16="http://schemas.microsoft.com/office/drawing/2014/main" id="{96E82B15-97AC-4C3D-93A2-DF60CD092E86}"/>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7">
              <a:extLst>
                <a:ext uri="{FF2B5EF4-FFF2-40B4-BE49-F238E27FC236}">
                  <a16:creationId xmlns:a16="http://schemas.microsoft.com/office/drawing/2014/main" id="{29BE9E02-2252-4124-88B3-CCDB7DF04CC4}"/>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8">
              <a:extLst>
                <a:ext uri="{FF2B5EF4-FFF2-40B4-BE49-F238E27FC236}">
                  <a16:creationId xmlns:a16="http://schemas.microsoft.com/office/drawing/2014/main" id="{E861CB8F-6190-4815-B345-FE62FCBA57BE}"/>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9">
              <a:extLst>
                <a:ext uri="{FF2B5EF4-FFF2-40B4-BE49-F238E27FC236}">
                  <a16:creationId xmlns:a16="http://schemas.microsoft.com/office/drawing/2014/main" id="{527D3743-A986-4183-A235-3128E231FFEF}"/>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0">
              <a:extLst>
                <a:ext uri="{FF2B5EF4-FFF2-40B4-BE49-F238E27FC236}">
                  <a16:creationId xmlns:a16="http://schemas.microsoft.com/office/drawing/2014/main" id="{15E8ED7A-F0C3-4901-804A-A9C8BB0514A1}"/>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1">
              <a:extLst>
                <a:ext uri="{FF2B5EF4-FFF2-40B4-BE49-F238E27FC236}">
                  <a16:creationId xmlns:a16="http://schemas.microsoft.com/office/drawing/2014/main" id="{21ABF899-757A-4B7A-8A19-9B8AF9301FC4}"/>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2">
              <a:extLst>
                <a:ext uri="{FF2B5EF4-FFF2-40B4-BE49-F238E27FC236}">
                  <a16:creationId xmlns:a16="http://schemas.microsoft.com/office/drawing/2014/main" id="{6B5B4236-8CB9-45D8-9504-2BFED0BA99D3}"/>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3">
              <a:extLst>
                <a:ext uri="{FF2B5EF4-FFF2-40B4-BE49-F238E27FC236}">
                  <a16:creationId xmlns:a16="http://schemas.microsoft.com/office/drawing/2014/main" id="{F95A61CF-0056-4D06-9625-941FBF6035F9}"/>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4">
              <a:extLst>
                <a:ext uri="{FF2B5EF4-FFF2-40B4-BE49-F238E27FC236}">
                  <a16:creationId xmlns:a16="http://schemas.microsoft.com/office/drawing/2014/main" id="{5747BE0E-B20B-43C0-82FE-E9CC1372CA95}"/>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5">
              <a:extLst>
                <a:ext uri="{FF2B5EF4-FFF2-40B4-BE49-F238E27FC236}">
                  <a16:creationId xmlns:a16="http://schemas.microsoft.com/office/drawing/2014/main" id="{805B8322-2F24-42CB-B9A7-408DDF73FC78}"/>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6">
              <a:extLst>
                <a:ext uri="{FF2B5EF4-FFF2-40B4-BE49-F238E27FC236}">
                  <a16:creationId xmlns:a16="http://schemas.microsoft.com/office/drawing/2014/main" id="{C049ED03-CA3A-4465-AE7E-410C9FCA3E12}"/>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7">
              <a:extLst>
                <a:ext uri="{FF2B5EF4-FFF2-40B4-BE49-F238E27FC236}">
                  <a16:creationId xmlns:a16="http://schemas.microsoft.com/office/drawing/2014/main" id="{28E7E468-355D-441F-9085-B04C1869129C}"/>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8">
              <a:extLst>
                <a:ext uri="{FF2B5EF4-FFF2-40B4-BE49-F238E27FC236}">
                  <a16:creationId xmlns:a16="http://schemas.microsoft.com/office/drawing/2014/main" id="{FC4B74FE-D6B9-449A-BB3D-C35986A6D597}"/>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9">
              <a:extLst>
                <a:ext uri="{FF2B5EF4-FFF2-40B4-BE49-F238E27FC236}">
                  <a16:creationId xmlns:a16="http://schemas.microsoft.com/office/drawing/2014/main" id="{16995BC6-E4C9-4948-B809-32247F11F97A}"/>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0">
              <a:extLst>
                <a:ext uri="{FF2B5EF4-FFF2-40B4-BE49-F238E27FC236}">
                  <a16:creationId xmlns:a16="http://schemas.microsoft.com/office/drawing/2014/main" id="{42D070BF-A632-47D2-90B7-94B68F74FC5A}"/>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1">
              <a:extLst>
                <a:ext uri="{FF2B5EF4-FFF2-40B4-BE49-F238E27FC236}">
                  <a16:creationId xmlns:a16="http://schemas.microsoft.com/office/drawing/2014/main" id="{05DD2D19-65E2-473D-AA8F-C1ABDF82021F}"/>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2">
              <a:extLst>
                <a:ext uri="{FF2B5EF4-FFF2-40B4-BE49-F238E27FC236}">
                  <a16:creationId xmlns:a16="http://schemas.microsoft.com/office/drawing/2014/main" id="{830A0D7E-D175-4188-935A-53C17B9A9104}"/>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3">
              <a:extLst>
                <a:ext uri="{FF2B5EF4-FFF2-40B4-BE49-F238E27FC236}">
                  <a16:creationId xmlns:a16="http://schemas.microsoft.com/office/drawing/2014/main" id="{BF79417D-245B-4D41-B130-109178C14FFD}"/>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4">
              <a:extLst>
                <a:ext uri="{FF2B5EF4-FFF2-40B4-BE49-F238E27FC236}">
                  <a16:creationId xmlns:a16="http://schemas.microsoft.com/office/drawing/2014/main" id="{31DD09B7-E3A3-47C0-A0C9-E48D3E18B117}"/>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5">
              <a:extLst>
                <a:ext uri="{FF2B5EF4-FFF2-40B4-BE49-F238E27FC236}">
                  <a16:creationId xmlns:a16="http://schemas.microsoft.com/office/drawing/2014/main" id="{4C9043AA-10F2-41E4-9AA5-4F8EB744FC42}"/>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6">
              <a:extLst>
                <a:ext uri="{FF2B5EF4-FFF2-40B4-BE49-F238E27FC236}">
                  <a16:creationId xmlns:a16="http://schemas.microsoft.com/office/drawing/2014/main" id="{71F3C034-3AF9-4B33-B52F-E0F8AE2DB154}"/>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7">
              <a:extLst>
                <a:ext uri="{FF2B5EF4-FFF2-40B4-BE49-F238E27FC236}">
                  <a16:creationId xmlns:a16="http://schemas.microsoft.com/office/drawing/2014/main" id="{6CCA25AA-21A8-4762-8D95-2F853886D2FE}"/>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8">
              <a:extLst>
                <a:ext uri="{FF2B5EF4-FFF2-40B4-BE49-F238E27FC236}">
                  <a16:creationId xmlns:a16="http://schemas.microsoft.com/office/drawing/2014/main" id="{45176074-76DD-4CA1-85C4-5207959726F9}"/>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9">
              <a:extLst>
                <a:ext uri="{FF2B5EF4-FFF2-40B4-BE49-F238E27FC236}">
                  <a16:creationId xmlns:a16="http://schemas.microsoft.com/office/drawing/2014/main" id="{9EAA5811-5A8A-4798-9DB9-4AE5A8BF7767}"/>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0">
              <a:extLst>
                <a:ext uri="{FF2B5EF4-FFF2-40B4-BE49-F238E27FC236}">
                  <a16:creationId xmlns:a16="http://schemas.microsoft.com/office/drawing/2014/main" id="{51902F1F-1A62-476E-8445-F1F5C37A59C8}"/>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1">
              <a:extLst>
                <a:ext uri="{FF2B5EF4-FFF2-40B4-BE49-F238E27FC236}">
                  <a16:creationId xmlns:a16="http://schemas.microsoft.com/office/drawing/2014/main" id="{DC6917F2-535F-4009-B992-36B12A86CB65}"/>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2">
              <a:extLst>
                <a:ext uri="{FF2B5EF4-FFF2-40B4-BE49-F238E27FC236}">
                  <a16:creationId xmlns:a16="http://schemas.microsoft.com/office/drawing/2014/main" id="{041B053F-3152-48B9-A0A4-EF7DF7E48E6E}"/>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3">
              <a:extLst>
                <a:ext uri="{FF2B5EF4-FFF2-40B4-BE49-F238E27FC236}">
                  <a16:creationId xmlns:a16="http://schemas.microsoft.com/office/drawing/2014/main" id="{489AFF60-E514-46E9-90AF-5A32BC589913}"/>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4">
              <a:extLst>
                <a:ext uri="{FF2B5EF4-FFF2-40B4-BE49-F238E27FC236}">
                  <a16:creationId xmlns:a16="http://schemas.microsoft.com/office/drawing/2014/main" id="{1F3EAC17-7C2B-4326-9F7F-C60BD2C6E87D}"/>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5">
              <a:extLst>
                <a:ext uri="{FF2B5EF4-FFF2-40B4-BE49-F238E27FC236}">
                  <a16:creationId xmlns:a16="http://schemas.microsoft.com/office/drawing/2014/main" id="{7CD308EE-DE99-4058-B008-10E1F25255E5}"/>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6">
              <a:extLst>
                <a:ext uri="{FF2B5EF4-FFF2-40B4-BE49-F238E27FC236}">
                  <a16:creationId xmlns:a16="http://schemas.microsoft.com/office/drawing/2014/main" id="{369F3A30-8DDB-494C-A47F-7BF634F523DA}"/>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7">
              <a:extLst>
                <a:ext uri="{FF2B5EF4-FFF2-40B4-BE49-F238E27FC236}">
                  <a16:creationId xmlns:a16="http://schemas.microsoft.com/office/drawing/2014/main" id="{E31BFE5D-16CE-4B79-A92A-2D281054C4A4}"/>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8">
              <a:extLst>
                <a:ext uri="{FF2B5EF4-FFF2-40B4-BE49-F238E27FC236}">
                  <a16:creationId xmlns:a16="http://schemas.microsoft.com/office/drawing/2014/main" id="{CA914C06-3B3B-4A7F-8648-FB320E787552}"/>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9">
              <a:extLst>
                <a:ext uri="{FF2B5EF4-FFF2-40B4-BE49-F238E27FC236}">
                  <a16:creationId xmlns:a16="http://schemas.microsoft.com/office/drawing/2014/main" id="{FD3A54CC-B471-49C7-BE83-CF4097C42C01}"/>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4" name="Picture 40">
              <a:extLst>
                <a:ext uri="{FF2B5EF4-FFF2-40B4-BE49-F238E27FC236}">
                  <a16:creationId xmlns:a16="http://schemas.microsoft.com/office/drawing/2014/main" id="{22938545-E50C-42E8-AE90-6031CCAC0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1">
              <a:extLst>
                <a:ext uri="{FF2B5EF4-FFF2-40B4-BE49-F238E27FC236}">
                  <a16:creationId xmlns:a16="http://schemas.microsoft.com/office/drawing/2014/main" id="{5C12B112-E08B-4587-ABB3-442316E3AB19}"/>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2">
              <a:extLst>
                <a:ext uri="{FF2B5EF4-FFF2-40B4-BE49-F238E27FC236}">
                  <a16:creationId xmlns:a16="http://schemas.microsoft.com/office/drawing/2014/main" id="{AD7088A9-909C-472B-A3BF-152D91374B07}"/>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3">
              <a:extLst>
                <a:ext uri="{FF2B5EF4-FFF2-40B4-BE49-F238E27FC236}">
                  <a16:creationId xmlns:a16="http://schemas.microsoft.com/office/drawing/2014/main" id="{97329B8E-9B24-43BC-8A53-4EE17501D18C}"/>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4">
              <a:extLst>
                <a:ext uri="{FF2B5EF4-FFF2-40B4-BE49-F238E27FC236}">
                  <a16:creationId xmlns:a16="http://schemas.microsoft.com/office/drawing/2014/main" id="{BDE677B1-D5A2-4275-AF69-634EC81EC65B}"/>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5">
              <a:extLst>
                <a:ext uri="{FF2B5EF4-FFF2-40B4-BE49-F238E27FC236}">
                  <a16:creationId xmlns:a16="http://schemas.microsoft.com/office/drawing/2014/main" id="{1D30D055-211F-4E32-A3CA-42688E347F35}"/>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6">
              <a:extLst>
                <a:ext uri="{FF2B5EF4-FFF2-40B4-BE49-F238E27FC236}">
                  <a16:creationId xmlns:a16="http://schemas.microsoft.com/office/drawing/2014/main" id="{CFE087D3-5FE0-4099-9F74-8EAAEEA40012}"/>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7">
              <a:extLst>
                <a:ext uri="{FF2B5EF4-FFF2-40B4-BE49-F238E27FC236}">
                  <a16:creationId xmlns:a16="http://schemas.microsoft.com/office/drawing/2014/main" id="{9C12FC55-C2AA-4C93-883B-41CF305E2BD2}"/>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8">
              <a:extLst>
                <a:ext uri="{FF2B5EF4-FFF2-40B4-BE49-F238E27FC236}">
                  <a16:creationId xmlns:a16="http://schemas.microsoft.com/office/drawing/2014/main" id="{537BB5E2-DACF-4D99-9693-15A6A46EC938}"/>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9">
              <a:extLst>
                <a:ext uri="{FF2B5EF4-FFF2-40B4-BE49-F238E27FC236}">
                  <a16:creationId xmlns:a16="http://schemas.microsoft.com/office/drawing/2014/main" id="{E994324A-291A-40BF-9AB5-13C73EED7D89}"/>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0">
              <a:extLst>
                <a:ext uri="{FF2B5EF4-FFF2-40B4-BE49-F238E27FC236}">
                  <a16:creationId xmlns:a16="http://schemas.microsoft.com/office/drawing/2014/main" id="{F3298DC1-F8B3-4E32-99C6-E95055526A82}"/>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1">
              <a:extLst>
                <a:ext uri="{FF2B5EF4-FFF2-40B4-BE49-F238E27FC236}">
                  <a16:creationId xmlns:a16="http://schemas.microsoft.com/office/drawing/2014/main" id="{F36290AD-297F-4351-B93E-93E461395349}"/>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2">
              <a:extLst>
                <a:ext uri="{FF2B5EF4-FFF2-40B4-BE49-F238E27FC236}">
                  <a16:creationId xmlns:a16="http://schemas.microsoft.com/office/drawing/2014/main" id="{AC8DD5C7-C49B-4405-B08D-28CB07843B48}"/>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3">
              <a:extLst>
                <a:ext uri="{FF2B5EF4-FFF2-40B4-BE49-F238E27FC236}">
                  <a16:creationId xmlns:a16="http://schemas.microsoft.com/office/drawing/2014/main" id="{E92EF23D-C74C-4FD4-95B8-186F9FDBFFB7}"/>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4">
              <a:extLst>
                <a:ext uri="{FF2B5EF4-FFF2-40B4-BE49-F238E27FC236}">
                  <a16:creationId xmlns:a16="http://schemas.microsoft.com/office/drawing/2014/main" id="{DF7059F2-2943-471D-8DA4-49AABF7A5141}"/>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5">
              <a:extLst>
                <a:ext uri="{FF2B5EF4-FFF2-40B4-BE49-F238E27FC236}">
                  <a16:creationId xmlns:a16="http://schemas.microsoft.com/office/drawing/2014/main" id="{F8337B17-0909-4087-8E27-7E42F4E533E4}"/>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6">
              <a:extLst>
                <a:ext uri="{FF2B5EF4-FFF2-40B4-BE49-F238E27FC236}">
                  <a16:creationId xmlns:a16="http://schemas.microsoft.com/office/drawing/2014/main" id="{9B4B88FC-94BE-401D-9D23-595CFF5EE314}"/>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7">
              <a:extLst>
                <a:ext uri="{FF2B5EF4-FFF2-40B4-BE49-F238E27FC236}">
                  <a16:creationId xmlns:a16="http://schemas.microsoft.com/office/drawing/2014/main" id="{97BA9FA7-0271-4795-B94D-24E4D548423D}"/>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8">
              <a:extLst>
                <a:ext uri="{FF2B5EF4-FFF2-40B4-BE49-F238E27FC236}">
                  <a16:creationId xmlns:a16="http://schemas.microsoft.com/office/drawing/2014/main" id="{5078C68F-8C0C-4A66-992B-45910BED872E}"/>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9">
              <a:extLst>
                <a:ext uri="{FF2B5EF4-FFF2-40B4-BE49-F238E27FC236}">
                  <a16:creationId xmlns:a16="http://schemas.microsoft.com/office/drawing/2014/main" id="{A72AA173-031E-498F-99E0-D818DEF75C49}"/>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0">
              <a:extLst>
                <a:ext uri="{FF2B5EF4-FFF2-40B4-BE49-F238E27FC236}">
                  <a16:creationId xmlns:a16="http://schemas.microsoft.com/office/drawing/2014/main" id="{1F6D7F5F-B506-4C5D-9DF8-8F4D7D66E586}"/>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1">
              <a:extLst>
                <a:ext uri="{FF2B5EF4-FFF2-40B4-BE49-F238E27FC236}">
                  <a16:creationId xmlns:a16="http://schemas.microsoft.com/office/drawing/2014/main" id="{C10C05F6-CACA-4432-8FEC-ABAE705C06C3}"/>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2">
              <a:extLst>
                <a:ext uri="{FF2B5EF4-FFF2-40B4-BE49-F238E27FC236}">
                  <a16:creationId xmlns:a16="http://schemas.microsoft.com/office/drawing/2014/main" id="{4D03C7CD-F5E7-4984-AA47-BE79BADA545E}"/>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3">
              <a:extLst>
                <a:ext uri="{FF2B5EF4-FFF2-40B4-BE49-F238E27FC236}">
                  <a16:creationId xmlns:a16="http://schemas.microsoft.com/office/drawing/2014/main" id="{B9F154BF-A0FA-4373-A166-39FD1A9C8173}"/>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4">
              <a:extLst>
                <a:ext uri="{FF2B5EF4-FFF2-40B4-BE49-F238E27FC236}">
                  <a16:creationId xmlns:a16="http://schemas.microsoft.com/office/drawing/2014/main" id="{FDD9F84D-B22B-485E-848A-181BAB928FF9}"/>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5">
              <a:extLst>
                <a:ext uri="{FF2B5EF4-FFF2-40B4-BE49-F238E27FC236}">
                  <a16:creationId xmlns:a16="http://schemas.microsoft.com/office/drawing/2014/main" id="{3B135D23-7D9E-419A-B38C-903C4CCC3C73}"/>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6">
              <a:extLst>
                <a:ext uri="{FF2B5EF4-FFF2-40B4-BE49-F238E27FC236}">
                  <a16:creationId xmlns:a16="http://schemas.microsoft.com/office/drawing/2014/main" id="{291ABCC2-764A-4FEB-AE77-448916170B1B}"/>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7">
              <a:extLst>
                <a:ext uri="{FF2B5EF4-FFF2-40B4-BE49-F238E27FC236}">
                  <a16:creationId xmlns:a16="http://schemas.microsoft.com/office/drawing/2014/main" id="{4DB8CE99-EFF4-45C4-AC27-E4F2A4F55BDE}"/>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8">
              <a:extLst>
                <a:ext uri="{FF2B5EF4-FFF2-40B4-BE49-F238E27FC236}">
                  <a16:creationId xmlns:a16="http://schemas.microsoft.com/office/drawing/2014/main" id="{47DB05E6-BFC6-4E32-8C57-35BB0F7DCF66}"/>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9">
              <a:extLst>
                <a:ext uri="{FF2B5EF4-FFF2-40B4-BE49-F238E27FC236}">
                  <a16:creationId xmlns:a16="http://schemas.microsoft.com/office/drawing/2014/main" id="{87EEAC7A-0937-4D11-85C0-0D09CD91D6DF}"/>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0">
              <a:extLst>
                <a:ext uri="{FF2B5EF4-FFF2-40B4-BE49-F238E27FC236}">
                  <a16:creationId xmlns:a16="http://schemas.microsoft.com/office/drawing/2014/main" id="{64D3609F-C54C-467D-A807-1414553B85CF}"/>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1">
              <a:extLst>
                <a:ext uri="{FF2B5EF4-FFF2-40B4-BE49-F238E27FC236}">
                  <a16:creationId xmlns:a16="http://schemas.microsoft.com/office/drawing/2014/main" id="{351DB30C-9FD3-434B-9FAD-9897E83EAE32}"/>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2">
              <a:extLst>
                <a:ext uri="{FF2B5EF4-FFF2-40B4-BE49-F238E27FC236}">
                  <a16:creationId xmlns:a16="http://schemas.microsoft.com/office/drawing/2014/main" id="{245A82F4-6698-4870-8AE8-1998511C0F1F}"/>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3">
              <a:extLst>
                <a:ext uri="{FF2B5EF4-FFF2-40B4-BE49-F238E27FC236}">
                  <a16:creationId xmlns:a16="http://schemas.microsoft.com/office/drawing/2014/main" id="{1E1AE5D6-62C7-450D-BD60-714C02E1A9E9}"/>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326969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FF42B-8ACE-4E21-A6E4-C24711D9FC0C}"/>
              </a:ext>
            </a:extLst>
          </p:cNvPr>
          <p:cNvSpPr>
            <a:spLocks noGrp="1"/>
          </p:cNvSpPr>
          <p:nvPr>
            <p:ph type="title"/>
          </p:nvPr>
        </p:nvSpPr>
        <p:spPr/>
        <p:txBody>
          <a:bodyPr/>
          <a:lstStyle/>
          <a:p>
            <a:pPr algn="l"/>
            <a:r>
              <a:rPr lang="es-ES" dirty="0"/>
              <a:t>PLASMA MARINO EN ESTÓMAGO Y LUMBAR</a:t>
            </a:r>
          </a:p>
        </p:txBody>
      </p:sp>
      <p:sp>
        <p:nvSpPr>
          <p:cNvPr id="3" name="Marcador de texto 2">
            <a:extLst>
              <a:ext uri="{FF2B5EF4-FFF2-40B4-BE49-F238E27FC236}">
                <a16:creationId xmlns:a16="http://schemas.microsoft.com/office/drawing/2014/main" id="{44A6365E-90CE-4C74-865D-733F3CA16081}"/>
              </a:ext>
            </a:extLst>
          </p:cNvPr>
          <p:cNvSpPr>
            <a:spLocks noGrp="1"/>
          </p:cNvSpPr>
          <p:nvPr>
            <p:ph type="body" idx="1"/>
          </p:nvPr>
        </p:nvSpPr>
        <p:spPr/>
        <p:txBody>
          <a:bodyPr/>
          <a:lstStyle/>
          <a:p>
            <a:pPr marL="76200" indent="0">
              <a:buNone/>
            </a:pPr>
            <a:endParaRPr lang="es-ES" dirty="0"/>
          </a:p>
          <a:p>
            <a:pPr marL="76200" indent="0">
              <a:buNone/>
            </a:pPr>
            <a:endParaRPr lang="es-ES" dirty="0"/>
          </a:p>
        </p:txBody>
      </p:sp>
      <p:sp>
        <p:nvSpPr>
          <p:cNvPr id="4" name="Marcador de número de diapositiva 3">
            <a:extLst>
              <a:ext uri="{FF2B5EF4-FFF2-40B4-BE49-F238E27FC236}">
                <a16:creationId xmlns:a16="http://schemas.microsoft.com/office/drawing/2014/main" id="{0C19E09C-1EAA-4A5A-9FA4-DF703815A6E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26</a:t>
            </a:fld>
            <a:endParaRPr lang="es-ES"/>
          </a:p>
        </p:txBody>
      </p:sp>
      <p:pic>
        <p:nvPicPr>
          <p:cNvPr id="6" name="Imagen 5">
            <a:extLst>
              <a:ext uri="{FF2B5EF4-FFF2-40B4-BE49-F238E27FC236}">
                <a16:creationId xmlns:a16="http://schemas.microsoft.com/office/drawing/2014/main" id="{04BAA08E-ACA8-4290-8BA7-CC9595C9166E}"/>
              </a:ext>
            </a:extLst>
          </p:cNvPr>
          <p:cNvPicPr>
            <a:picLocks noChangeAspect="1"/>
          </p:cNvPicPr>
          <p:nvPr/>
        </p:nvPicPr>
        <p:blipFill>
          <a:blip r:embed="rId2"/>
          <a:stretch>
            <a:fillRect/>
          </a:stretch>
        </p:blipFill>
        <p:spPr>
          <a:xfrm>
            <a:off x="952617" y="1258168"/>
            <a:ext cx="7105650" cy="2333625"/>
          </a:xfrm>
          <a:prstGeom prst="flowChartAlternateProcess">
            <a:avLst/>
          </a:prstGeom>
        </p:spPr>
      </p:pic>
      <p:grpSp>
        <p:nvGrpSpPr>
          <p:cNvPr id="7" name="Group 2">
            <a:extLst>
              <a:ext uri="{FF2B5EF4-FFF2-40B4-BE49-F238E27FC236}">
                <a16:creationId xmlns:a16="http://schemas.microsoft.com/office/drawing/2014/main" id="{09AD3571-CFBA-40B1-A48A-20A9764B3E01}"/>
              </a:ext>
            </a:extLst>
          </p:cNvPr>
          <p:cNvGrpSpPr>
            <a:grpSpLocks/>
          </p:cNvGrpSpPr>
          <p:nvPr/>
        </p:nvGrpSpPr>
        <p:grpSpPr bwMode="auto">
          <a:xfrm>
            <a:off x="7974455" y="3959178"/>
            <a:ext cx="1040671" cy="1019098"/>
            <a:chOff x="9338" y="1116"/>
            <a:chExt cx="1639" cy="1604"/>
          </a:xfrm>
        </p:grpSpPr>
        <p:sp>
          <p:nvSpPr>
            <p:cNvPr id="8" name="Freeform 4">
              <a:extLst>
                <a:ext uri="{FF2B5EF4-FFF2-40B4-BE49-F238E27FC236}">
                  <a16:creationId xmlns:a16="http://schemas.microsoft.com/office/drawing/2014/main" id="{4DB9ED84-DF70-4D75-B2B7-E6AF2F339C24}"/>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5">
              <a:extLst>
                <a:ext uri="{FF2B5EF4-FFF2-40B4-BE49-F238E27FC236}">
                  <a16:creationId xmlns:a16="http://schemas.microsoft.com/office/drawing/2014/main" id="{80AA6F6A-9B7E-4DD1-8B34-E4E928A7232E}"/>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6">
              <a:extLst>
                <a:ext uri="{FF2B5EF4-FFF2-40B4-BE49-F238E27FC236}">
                  <a16:creationId xmlns:a16="http://schemas.microsoft.com/office/drawing/2014/main" id="{ADC145B0-3D73-4513-9C98-732BFCF65B61}"/>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7">
              <a:extLst>
                <a:ext uri="{FF2B5EF4-FFF2-40B4-BE49-F238E27FC236}">
                  <a16:creationId xmlns:a16="http://schemas.microsoft.com/office/drawing/2014/main" id="{53C3E83B-444E-4950-9AF6-98357F44B211}"/>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8">
              <a:extLst>
                <a:ext uri="{FF2B5EF4-FFF2-40B4-BE49-F238E27FC236}">
                  <a16:creationId xmlns:a16="http://schemas.microsoft.com/office/drawing/2014/main" id="{47090A56-46A6-4717-AC92-1C3A847AE1B8}"/>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9">
              <a:extLst>
                <a:ext uri="{FF2B5EF4-FFF2-40B4-BE49-F238E27FC236}">
                  <a16:creationId xmlns:a16="http://schemas.microsoft.com/office/drawing/2014/main" id="{AB733E78-DC9B-4165-BCFB-38ED13C3ACED}"/>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0">
              <a:extLst>
                <a:ext uri="{FF2B5EF4-FFF2-40B4-BE49-F238E27FC236}">
                  <a16:creationId xmlns:a16="http://schemas.microsoft.com/office/drawing/2014/main" id="{267D1700-E3C7-43A9-B8BB-9B71AA0C190A}"/>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1">
              <a:extLst>
                <a:ext uri="{FF2B5EF4-FFF2-40B4-BE49-F238E27FC236}">
                  <a16:creationId xmlns:a16="http://schemas.microsoft.com/office/drawing/2014/main" id="{07F94D3A-59CF-4386-8AE8-098B32163E95}"/>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2">
              <a:extLst>
                <a:ext uri="{FF2B5EF4-FFF2-40B4-BE49-F238E27FC236}">
                  <a16:creationId xmlns:a16="http://schemas.microsoft.com/office/drawing/2014/main" id="{0155EE7A-E972-4B10-BFDB-AD6D7222FE34}"/>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3">
              <a:extLst>
                <a:ext uri="{FF2B5EF4-FFF2-40B4-BE49-F238E27FC236}">
                  <a16:creationId xmlns:a16="http://schemas.microsoft.com/office/drawing/2014/main" id="{6B6AAF8F-BD58-4B78-A9F7-24D3F245EFB7}"/>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4">
              <a:extLst>
                <a:ext uri="{FF2B5EF4-FFF2-40B4-BE49-F238E27FC236}">
                  <a16:creationId xmlns:a16="http://schemas.microsoft.com/office/drawing/2014/main" id="{C2F3B6E6-60D9-4FDC-AC6C-74C7B63EF923}"/>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5">
              <a:extLst>
                <a:ext uri="{FF2B5EF4-FFF2-40B4-BE49-F238E27FC236}">
                  <a16:creationId xmlns:a16="http://schemas.microsoft.com/office/drawing/2014/main" id="{DB7C6208-BD74-424B-BA62-5E32EE090061}"/>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6">
              <a:extLst>
                <a:ext uri="{FF2B5EF4-FFF2-40B4-BE49-F238E27FC236}">
                  <a16:creationId xmlns:a16="http://schemas.microsoft.com/office/drawing/2014/main" id="{3EE2B58B-6D84-4D5A-B9E6-04A35B854DC2}"/>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7">
              <a:extLst>
                <a:ext uri="{FF2B5EF4-FFF2-40B4-BE49-F238E27FC236}">
                  <a16:creationId xmlns:a16="http://schemas.microsoft.com/office/drawing/2014/main" id="{2D6EB8FA-5D41-4C65-A8BD-F24ED89271BA}"/>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8">
              <a:extLst>
                <a:ext uri="{FF2B5EF4-FFF2-40B4-BE49-F238E27FC236}">
                  <a16:creationId xmlns:a16="http://schemas.microsoft.com/office/drawing/2014/main" id="{2D18B873-5813-4D9A-8097-9502356F9C69}"/>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9">
              <a:extLst>
                <a:ext uri="{FF2B5EF4-FFF2-40B4-BE49-F238E27FC236}">
                  <a16:creationId xmlns:a16="http://schemas.microsoft.com/office/drawing/2014/main" id="{F357E47A-2CB8-4BD3-93B5-003404B09696}"/>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0">
              <a:extLst>
                <a:ext uri="{FF2B5EF4-FFF2-40B4-BE49-F238E27FC236}">
                  <a16:creationId xmlns:a16="http://schemas.microsoft.com/office/drawing/2014/main" id="{EAD0E8FA-0266-42D3-9099-33224976C9BF}"/>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1">
              <a:extLst>
                <a:ext uri="{FF2B5EF4-FFF2-40B4-BE49-F238E27FC236}">
                  <a16:creationId xmlns:a16="http://schemas.microsoft.com/office/drawing/2014/main" id="{79BC3748-9113-4562-87CA-0591197C8DCD}"/>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2">
              <a:extLst>
                <a:ext uri="{FF2B5EF4-FFF2-40B4-BE49-F238E27FC236}">
                  <a16:creationId xmlns:a16="http://schemas.microsoft.com/office/drawing/2014/main" id="{93BE8600-4EB4-4AD2-AE6C-0EE41822DBA1}"/>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3">
              <a:extLst>
                <a:ext uri="{FF2B5EF4-FFF2-40B4-BE49-F238E27FC236}">
                  <a16:creationId xmlns:a16="http://schemas.microsoft.com/office/drawing/2014/main" id="{47867343-9523-4F77-91C9-8F89CAD603F1}"/>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4">
              <a:extLst>
                <a:ext uri="{FF2B5EF4-FFF2-40B4-BE49-F238E27FC236}">
                  <a16:creationId xmlns:a16="http://schemas.microsoft.com/office/drawing/2014/main" id="{A50AF4F3-5A5C-427B-9811-F94B58278DC4}"/>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5">
              <a:extLst>
                <a:ext uri="{FF2B5EF4-FFF2-40B4-BE49-F238E27FC236}">
                  <a16:creationId xmlns:a16="http://schemas.microsoft.com/office/drawing/2014/main" id="{03F819FC-F1B4-4707-9B95-44737D5BE623}"/>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6">
              <a:extLst>
                <a:ext uri="{FF2B5EF4-FFF2-40B4-BE49-F238E27FC236}">
                  <a16:creationId xmlns:a16="http://schemas.microsoft.com/office/drawing/2014/main" id="{09AB987C-BA5F-4A5E-BAF9-5E320A15C2D2}"/>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7">
              <a:extLst>
                <a:ext uri="{FF2B5EF4-FFF2-40B4-BE49-F238E27FC236}">
                  <a16:creationId xmlns:a16="http://schemas.microsoft.com/office/drawing/2014/main" id="{59E78A29-75D0-4155-8F2B-F339DF7A96B1}"/>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8">
              <a:extLst>
                <a:ext uri="{FF2B5EF4-FFF2-40B4-BE49-F238E27FC236}">
                  <a16:creationId xmlns:a16="http://schemas.microsoft.com/office/drawing/2014/main" id="{D9B63C1F-1966-474D-B743-C2049E6A4543}"/>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9">
              <a:extLst>
                <a:ext uri="{FF2B5EF4-FFF2-40B4-BE49-F238E27FC236}">
                  <a16:creationId xmlns:a16="http://schemas.microsoft.com/office/drawing/2014/main" id="{55EA39E1-A404-4FBA-8595-A3D14BDCA9F9}"/>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0">
              <a:extLst>
                <a:ext uri="{FF2B5EF4-FFF2-40B4-BE49-F238E27FC236}">
                  <a16:creationId xmlns:a16="http://schemas.microsoft.com/office/drawing/2014/main" id="{0757ADC0-D92A-47FE-BD8D-69CCE50DA809}"/>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1">
              <a:extLst>
                <a:ext uri="{FF2B5EF4-FFF2-40B4-BE49-F238E27FC236}">
                  <a16:creationId xmlns:a16="http://schemas.microsoft.com/office/drawing/2014/main" id="{D9A854E1-D7C8-4571-973E-220CCFBA0814}"/>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2">
              <a:extLst>
                <a:ext uri="{FF2B5EF4-FFF2-40B4-BE49-F238E27FC236}">
                  <a16:creationId xmlns:a16="http://schemas.microsoft.com/office/drawing/2014/main" id="{4CF2E988-96AB-4682-B223-2C1992CA572B}"/>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3">
              <a:extLst>
                <a:ext uri="{FF2B5EF4-FFF2-40B4-BE49-F238E27FC236}">
                  <a16:creationId xmlns:a16="http://schemas.microsoft.com/office/drawing/2014/main" id="{3E8B0A52-6392-4A3C-9B61-112D05C0262B}"/>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4">
              <a:extLst>
                <a:ext uri="{FF2B5EF4-FFF2-40B4-BE49-F238E27FC236}">
                  <a16:creationId xmlns:a16="http://schemas.microsoft.com/office/drawing/2014/main" id="{89174AEC-07F6-40E7-9BA9-ED2DADE2E58D}"/>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5">
              <a:extLst>
                <a:ext uri="{FF2B5EF4-FFF2-40B4-BE49-F238E27FC236}">
                  <a16:creationId xmlns:a16="http://schemas.microsoft.com/office/drawing/2014/main" id="{0D6AA83B-6DAB-49A0-AF35-26A9BC5D8797}"/>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6">
              <a:extLst>
                <a:ext uri="{FF2B5EF4-FFF2-40B4-BE49-F238E27FC236}">
                  <a16:creationId xmlns:a16="http://schemas.microsoft.com/office/drawing/2014/main" id="{C3AA381C-A3AF-4968-A5C3-CC8A24D96E21}"/>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7">
              <a:extLst>
                <a:ext uri="{FF2B5EF4-FFF2-40B4-BE49-F238E27FC236}">
                  <a16:creationId xmlns:a16="http://schemas.microsoft.com/office/drawing/2014/main" id="{24F78AA6-DE05-4B23-A25A-1FBEE266D528}"/>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8">
              <a:extLst>
                <a:ext uri="{FF2B5EF4-FFF2-40B4-BE49-F238E27FC236}">
                  <a16:creationId xmlns:a16="http://schemas.microsoft.com/office/drawing/2014/main" id="{D3FA2572-2228-4822-9535-E036069A37DC}"/>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9">
              <a:extLst>
                <a:ext uri="{FF2B5EF4-FFF2-40B4-BE49-F238E27FC236}">
                  <a16:creationId xmlns:a16="http://schemas.microsoft.com/office/drawing/2014/main" id="{52A7734E-E6E4-4BD2-A5AE-9D19CFEE0E09}"/>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4" name="Picture 40">
              <a:extLst>
                <a:ext uri="{FF2B5EF4-FFF2-40B4-BE49-F238E27FC236}">
                  <a16:creationId xmlns:a16="http://schemas.microsoft.com/office/drawing/2014/main" id="{3FBD06B4-6F97-4D09-BD37-B7A200408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1">
              <a:extLst>
                <a:ext uri="{FF2B5EF4-FFF2-40B4-BE49-F238E27FC236}">
                  <a16:creationId xmlns:a16="http://schemas.microsoft.com/office/drawing/2014/main" id="{3BD58D8F-37EA-4EAC-A59B-FF2CC2E73372}"/>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2">
              <a:extLst>
                <a:ext uri="{FF2B5EF4-FFF2-40B4-BE49-F238E27FC236}">
                  <a16:creationId xmlns:a16="http://schemas.microsoft.com/office/drawing/2014/main" id="{5891E662-6318-4607-83CC-F770BD7B4FD5}"/>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3">
              <a:extLst>
                <a:ext uri="{FF2B5EF4-FFF2-40B4-BE49-F238E27FC236}">
                  <a16:creationId xmlns:a16="http://schemas.microsoft.com/office/drawing/2014/main" id="{2779DF9D-128D-4031-9244-B66D975B0986}"/>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4">
              <a:extLst>
                <a:ext uri="{FF2B5EF4-FFF2-40B4-BE49-F238E27FC236}">
                  <a16:creationId xmlns:a16="http://schemas.microsoft.com/office/drawing/2014/main" id="{0F1A3AB5-EF73-4376-9AD5-DC383D875A18}"/>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5">
              <a:extLst>
                <a:ext uri="{FF2B5EF4-FFF2-40B4-BE49-F238E27FC236}">
                  <a16:creationId xmlns:a16="http://schemas.microsoft.com/office/drawing/2014/main" id="{00DD28E1-A269-4A7A-8B96-D303188594F5}"/>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6">
              <a:extLst>
                <a:ext uri="{FF2B5EF4-FFF2-40B4-BE49-F238E27FC236}">
                  <a16:creationId xmlns:a16="http://schemas.microsoft.com/office/drawing/2014/main" id="{8ACC8759-8CFB-49A8-A53F-287E97154E4F}"/>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7">
              <a:extLst>
                <a:ext uri="{FF2B5EF4-FFF2-40B4-BE49-F238E27FC236}">
                  <a16:creationId xmlns:a16="http://schemas.microsoft.com/office/drawing/2014/main" id="{FA19D406-22FA-4C8E-B122-9FE3B8429468}"/>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8">
              <a:extLst>
                <a:ext uri="{FF2B5EF4-FFF2-40B4-BE49-F238E27FC236}">
                  <a16:creationId xmlns:a16="http://schemas.microsoft.com/office/drawing/2014/main" id="{4165B0C0-C551-480C-876D-1B5E741FAF58}"/>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9">
              <a:extLst>
                <a:ext uri="{FF2B5EF4-FFF2-40B4-BE49-F238E27FC236}">
                  <a16:creationId xmlns:a16="http://schemas.microsoft.com/office/drawing/2014/main" id="{3D05BD6F-5F62-4628-8580-7151E72758CD}"/>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0">
              <a:extLst>
                <a:ext uri="{FF2B5EF4-FFF2-40B4-BE49-F238E27FC236}">
                  <a16:creationId xmlns:a16="http://schemas.microsoft.com/office/drawing/2014/main" id="{56ABE102-9F1D-4FBD-8A4D-F7444B4FAC8F}"/>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1">
              <a:extLst>
                <a:ext uri="{FF2B5EF4-FFF2-40B4-BE49-F238E27FC236}">
                  <a16:creationId xmlns:a16="http://schemas.microsoft.com/office/drawing/2014/main" id="{1780918E-9EFA-4A6B-ABDD-C220B3FEF7B9}"/>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2">
              <a:extLst>
                <a:ext uri="{FF2B5EF4-FFF2-40B4-BE49-F238E27FC236}">
                  <a16:creationId xmlns:a16="http://schemas.microsoft.com/office/drawing/2014/main" id="{F71FB5BE-B075-488E-BB7F-79DF533D0AB5}"/>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3">
              <a:extLst>
                <a:ext uri="{FF2B5EF4-FFF2-40B4-BE49-F238E27FC236}">
                  <a16:creationId xmlns:a16="http://schemas.microsoft.com/office/drawing/2014/main" id="{18B4F3F4-882E-474C-A045-0E776B09D953}"/>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4">
              <a:extLst>
                <a:ext uri="{FF2B5EF4-FFF2-40B4-BE49-F238E27FC236}">
                  <a16:creationId xmlns:a16="http://schemas.microsoft.com/office/drawing/2014/main" id="{82D70E29-569F-4E5A-9CFF-1F6B6B19CD6D}"/>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5">
              <a:extLst>
                <a:ext uri="{FF2B5EF4-FFF2-40B4-BE49-F238E27FC236}">
                  <a16:creationId xmlns:a16="http://schemas.microsoft.com/office/drawing/2014/main" id="{4D49B56A-B58F-4463-A503-45E714532FB4}"/>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6">
              <a:extLst>
                <a:ext uri="{FF2B5EF4-FFF2-40B4-BE49-F238E27FC236}">
                  <a16:creationId xmlns:a16="http://schemas.microsoft.com/office/drawing/2014/main" id="{FE25C07A-247C-45AA-9B96-7590669E8E63}"/>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7">
              <a:extLst>
                <a:ext uri="{FF2B5EF4-FFF2-40B4-BE49-F238E27FC236}">
                  <a16:creationId xmlns:a16="http://schemas.microsoft.com/office/drawing/2014/main" id="{7E42DD9E-7FC0-4D12-B637-BEFF8D78EA17}"/>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8">
              <a:extLst>
                <a:ext uri="{FF2B5EF4-FFF2-40B4-BE49-F238E27FC236}">
                  <a16:creationId xmlns:a16="http://schemas.microsoft.com/office/drawing/2014/main" id="{A4BBCAE3-4EE5-4B50-B8B6-A5CCEECB0CB9}"/>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9">
              <a:extLst>
                <a:ext uri="{FF2B5EF4-FFF2-40B4-BE49-F238E27FC236}">
                  <a16:creationId xmlns:a16="http://schemas.microsoft.com/office/drawing/2014/main" id="{22D68FF6-977E-4AF6-B7EC-78D0F7847FAC}"/>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0">
              <a:extLst>
                <a:ext uri="{FF2B5EF4-FFF2-40B4-BE49-F238E27FC236}">
                  <a16:creationId xmlns:a16="http://schemas.microsoft.com/office/drawing/2014/main" id="{ED97B757-0FA8-4D89-B3AB-FAF0A2300D22}"/>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1">
              <a:extLst>
                <a:ext uri="{FF2B5EF4-FFF2-40B4-BE49-F238E27FC236}">
                  <a16:creationId xmlns:a16="http://schemas.microsoft.com/office/drawing/2014/main" id="{025FB5AD-85B3-463E-AA19-DF4C16F302BC}"/>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2">
              <a:extLst>
                <a:ext uri="{FF2B5EF4-FFF2-40B4-BE49-F238E27FC236}">
                  <a16:creationId xmlns:a16="http://schemas.microsoft.com/office/drawing/2014/main" id="{66180C85-EAEE-4090-A057-CAA6C5C85202}"/>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3">
              <a:extLst>
                <a:ext uri="{FF2B5EF4-FFF2-40B4-BE49-F238E27FC236}">
                  <a16:creationId xmlns:a16="http://schemas.microsoft.com/office/drawing/2014/main" id="{CA276513-C926-4AE3-98BC-A70AE4D72B15}"/>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4">
              <a:extLst>
                <a:ext uri="{FF2B5EF4-FFF2-40B4-BE49-F238E27FC236}">
                  <a16:creationId xmlns:a16="http://schemas.microsoft.com/office/drawing/2014/main" id="{5777BDDE-3217-4FC0-826C-13FE36A9CBB8}"/>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5">
              <a:extLst>
                <a:ext uri="{FF2B5EF4-FFF2-40B4-BE49-F238E27FC236}">
                  <a16:creationId xmlns:a16="http://schemas.microsoft.com/office/drawing/2014/main" id="{BE9FDB3F-8713-403E-A82D-0092837ADBA0}"/>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6">
              <a:extLst>
                <a:ext uri="{FF2B5EF4-FFF2-40B4-BE49-F238E27FC236}">
                  <a16:creationId xmlns:a16="http://schemas.microsoft.com/office/drawing/2014/main" id="{A772F978-9C4E-4F53-844E-CBA90FAA7577}"/>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7">
              <a:extLst>
                <a:ext uri="{FF2B5EF4-FFF2-40B4-BE49-F238E27FC236}">
                  <a16:creationId xmlns:a16="http://schemas.microsoft.com/office/drawing/2014/main" id="{956BD92F-D084-40C9-BB81-245C6C17BC6C}"/>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8">
              <a:extLst>
                <a:ext uri="{FF2B5EF4-FFF2-40B4-BE49-F238E27FC236}">
                  <a16:creationId xmlns:a16="http://schemas.microsoft.com/office/drawing/2014/main" id="{796253C1-0048-460A-A182-88FED9ACD28D}"/>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9">
              <a:extLst>
                <a:ext uri="{FF2B5EF4-FFF2-40B4-BE49-F238E27FC236}">
                  <a16:creationId xmlns:a16="http://schemas.microsoft.com/office/drawing/2014/main" id="{DCB3684F-6F38-4AF9-B12D-57CEFB3725BA}"/>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0">
              <a:extLst>
                <a:ext uri="{FF2B5EF4-FFF2-40B4-BE49-F238E27FC236}">
                  <a16:creationId xmlns:a16="http://schemas.microsoft.com/office/drawing/2014/main" id="{2352EE86-65C5-4171-A411-C46B99B8522E}"/>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1">
              <a:extLst>
                <a:ext uri="{FF2B5EF4-FFF2-40B4-BE49-F238E27FC236}">
                  <a16:creationId xmlns:a16="http://schemas.microsoft.com/office/drawing/2014/main" id="{3C3FA113-F299-4463-8243-B4B05116A344}"/>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2">
              <a:extLst>
                <a:ext uri="{FF2B5EF4-FFF2-40B4-BE49-F238E27FC236}">
                  <a16:creationId xmlns:a16="http://schemas.microsoft.com/office/drawing/2014/main" id="{D9E838EA-A584-46B8-A490-A18F2FAB56D8}"/>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3">
              <a:extLst>
                <a:ext uri="{FF2B5EF4-FFF2-40B4-BE49-F238E27FC236}">
                  <a16:creationId xmlns:a16="http://schemas.microsoft.com/office/drawing/2014/main" id="{950F5C6B-9F6E-4EEE-94CE-15FD678A7CB6}"/>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08559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18CBE-09B7-4862-A4C0-0FE6AF644279}"/>
              </a:ext>
            </a:extLst>
          </p:cNvPr>
          <p:cNvSpPr>
            <a:spLocks noGrp="1"/>
          </p:cNvSpPr>
          <p:nvPr>
            <p:ph type="title"/>
          </p:nvPr>
        </p:nvSpPr>
        <p:spPr>
          <a:xfrm>
            <a:off x="937200" y="445465"/>
            <a:ext cx="7269600" cy="432600"/>
          </a:xfrm>
        </p:spPr>
        <p:txBody>
          <a:bodyPr/>
          <a:lstStyle/>
          <a:p>
            <a:pPr algn="l"/>
            <a:r>
              <a:rPr lang="pt-BR" dirty="0"/>
              <a:t>IPLASMA MARINO PARA PROBLEMAS DE PRÓSTATA (SONDA DE FOLEY)</a:t>
            </a:r>
            <a:endParaRPr lang="es-ES" dirty="0"/>
          </a:p>
        </p:txBody>
      </p:sp>
      <p:sp>
        <p:nvSpPr>
          <p:cNvPr id="3" name="Marcador de texto 2">
            <a:extLst>
              <a:ext uri="{FF2B5EF4-FFF2-40B4-BE49-F238E27FC236}">
                <a16:creationId xmlns:a16="http://schemas.microsoft.com/office/drawing/2014/main" id="{84310FC9-A91E-4A1A-AA62-3EAC7F750ED3}"/>
              </a:ext>
            </a:extLst>
          </p:cNvPr>
          <p:cNvSpPr>
            <a:spLocks noGrp="1"/>
          </p:cNvSpPr>
          <p:nvPr>
            <p:ph type="body" idx="1"/>
          </p:nvPr>
        </p:nvSpPr>
        <p:spPr/>
        <p:txBody>
          <a:bodyPr/>
          <a:lstStyle/>
          <a:p>
            <a:pPr marL="76200" indent="0">
              <a:buNone/>
            </a:pPr>
            <a:endParaRPr lang="es-ES" dirty="0"/>
          </a:p>
          <a:p>
            <a:pPr marL="76200" indent="0">
              <a:buNone/>
            </a:pPr>
            <a:endParaRPr lang="es-ES" dirty="0"/>
          </a:p>
        </p:txBody>
      </p:sp>
      <p:sp>
        <p:nvSpPr>
          <p:cNvPr id="4" name="Marcador de número de diapositiva 3">
            <a:extLst>
              <a:ext uri="{FF2B5EF4-FFF2-40B4-BE49-F238E27FC236}">
                <a16:creationId xmlns:a16="http://schemas.microsoft.com/office/drawing/2014/main" id="{28A89549-5717-471B-981D-A243E03AB79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27</a:t>
            </a:fld>
            <a:endParaRPr lang="es-ES"/>
          </a:p>
        </p:txBody>
      </p:sp>
      <p:pic>
        <p:nvPicPr>
          <p:cNvPr id="6" name="Imagen 5">
            <a:extLst>
              <a:ext uri="{FF2B5EF4-FFF2-40B4-BE49-F238E27FC236}">
                <a16:creationId xmlns:a16="http://schemas.microsoft.com/office/drawing/2014/main" id="{EB296902-8900-40E5-835E-5EF8510ECD90}"/>
              </a:ext>
            </a:extLst>
          </p:cNvPr>
          <p:cNvPicPr>
            <a:picLocks noChangeAspect="1"/>
          </p:cNvPicPr>
          <p:nvPr/>
        </p:nvPicPr>
        <p:blipFill rotWithShape="1">
          <a:blip r:embed="rId2"/>
          <a:srcRect l="1701" r="6350"/>
          <a:stretch/>
        </p:blipFill>
        <p:spPr>
          <a:xfrm>
            <a:off x="2079109" y="1018130"/>
            <a:ext cx="4550569" cy="3383344"/>
          </a:xfrm>
          <a:prstGeom prst="flowChartAlternateProcess">
            <a:avLst/>
          </a:prstGeom>
        </p:spPr>
      </p:pic>
      <p:grpSp>
        <p:nvGrpSpPr>
          <p:cNvPr id="7" name="Group 2">
            <a:extLst>
              <a:ext uri="{FF2B5EF4-FFF2-40B4-BE49-F238E27FC236}">
                <a16:creationId xmlns:a16="http://schemas.microsoft.com/office/drawing/2014/main" id="{0F1847ED-E7F6-4A4F-9447-3E16CA258573}"/>
              </a:ext>
            </a:extLst>
          </p:cNvPr>
          <p:cNvGrpSpPr>
            <a:grpSpLocks/>
          </p:cNvGrpSpPr>
          <p:nvPr/>
        </p:nvGrpSpPr>
        <p:grpSpPr bwMode="auto">
          <a:xfrm>
            <a:off x="7974455" y="3959178"/>
            <a:ext cx="1040671" cy="1019098"/>
            <a:chOff x="9338" y="1116"/>
            <a:chExt cx="1639" cy="1604"/>
          </a:xfrm>
        </p:grpSpPr>
        <p:sp>
          <p:nvSpPr>
            <p:cNvPr id="8" name="Freeform 4">
              <a:extLst>
                <a:ext uri="{FF2B5EF4-FFF2-40B4-BE49-F238E27FC236}">
                  <a16:creationId xmlns:a16="http://schemas.microsoft.com/office/drawing/2014/main" id="{8A1391E5-986B-472C-B843-BBD1D016408D}"/>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5">
              <a:extLst>
                <a:ext uri="{FF2B5EF4-FFF2-40B4-BE49-F238E27FC236}">
                  <a16:creationId xmlns:a16="http://schemas.microsoft.com/office/drawing/2014/main" id="{33C87740-E014-4B99-90D6-C09792B1FF27}"/>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6">
              <a:extLst>
                <a:ext uri="{FF2B5EF4-FFF2-40B4-BE49-F238E27FC236}">
                  <a16:creationId xmlns:a16="http://schemas.microsoft.com/office/drawing/2014/main" id="{BDE54617-E07E-42C7-8A54-D3C18D9BC0A3}"/>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7">
              <a:extLst>
                <a:ext uri="{FF2B5EF4-FFF2-40B4-BE49-F238E27FC236}">
                  <a16:creationId xmlns:a16="http://schemas.microsoft.com/office/drawing/2014/main" id="{5F4FC931-E855-40FA-BB43-BFD1803B4E41}"/>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8">
              <a:extLst>
                <a:ext uri="{FF2B5EF4-FFF2-40B4-BE49-F238E27FC236}">
                  <a16:creationId xmlns:a16="http://schemas.microsoft.com/office/drawing/2014/main" id="{89C8F32A-01C4-43D3-A94A-946FE937DEC9}"/>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9">
              <a:extLst>
                <a:ext uri="{FF2B5EF4-FFF2-40B4-BE49-F238E27FC236}">
                  <a16:creationId xmlns:a16="http://schemas.microsoft.com/office/drawing/2014/main" id="{A5E079A1-C92F-4723-9FF2-892E350187B7}"/>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0">
              <a:extLst>
                <a:ext uri="{FF2B5EF4-FFF2-40B4-BE49-F238E27FC236}">
                  <a16:creationId xmlns:a16="http://schemas.microsoft.com/office/drawing/2014/main" id="{D8832CFF-1ABF-4858-B0B1-C664B9B46441}"/>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1">
              <a:extLst>
                <a:ext uri="{FF2B5EF4-FFF2-40B4-BE49-F238E27FC236}">
                  <a16:creationId xmlns:a16="http://schemas.microsoft.com/office/drawing/2014/main" id="{4D8776E0-3337-4B80-9C9C-34FBA0E9CD0B}"/>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2">
              <a:extLst>
                <a:ext uri="{FF2B5EF4-FFF2-40B4-BE49-F238E27FC236}">
                  <a16:creationId xmlns:a16="http://schemas.microsoft.com/office/drawing/2014/main" id="{F004F820-51D1-42B3-B2A5-FE758F02CD53}"/>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3">
              <a:extLst>
                <a:ext uri="{FF2B5EF4-FFF2-40B4-BE49-F238E27FC236}">
                  <a16:creationId xmlns:a16="http://schemas.microsoft.com/office/drawing/2014/main" id="{779049DC-C366-4F10-9B25-4B14190E1F92}"/>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4">
              <a:extLst>
                <a:ext uri="{FF2B5EF4-FFF2-40B4-BE49-F238E27FC236}">
                  <a16:creationId xmlns:a16="http://schemas.microsoft.com/office/drawing/2014/main" id="{09CF7B25-EE6E-4851-939D-3B7D884E0D13}"/>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5">
              <a:extLst>
                <a:ext uri="{FF2B5EF4-FFF2-40B4-BE49-F238E27FC236}">
                  <a16:creationId xmlns:a16="http://schemas.microsoft.com/office/drawing/2014/main" id="{480F0F25-9C9A-453C-BE13-17D08CCD47C5}"/>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6">
              <a:extLst>
                <a:ext uri="{FF2B5EF4-FFF2-40B4-BE49-F238E27FC236}">
                  <a16:creationId xmlns:a16="http://schemas.microsoft.com/office/drawing/2014/main" id="{2A0AAAC4-D180-4D1E-8B14-11E4280BF498}"/>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7">
              <a:extLst>
                <a:ext uri="{FF2B5EF4-FFF2-40B4-BE49-F238E27FC236}">
                  <a16:creationId xmlns:a16="http://schemas.microsoft.com/office/drawing/2014/main" id="{D2D719B2-E0C3-41CF-96B5-38D1E251EEE6}"/>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8">
              <a:extLst>
                <a:ext uri="{FF2B5EF4-FFF2-40B4-BE49-F238E27FC236}">
                  <a16:creationId xmlns:a16="http://schemas.microsoft.com/office/drawing/2014/main" id="{8BE22395-E468-41A6-A114-35D299591202}"/>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9">
              <a:extLst>
                <a:ext uri="{FF2B5EF4-FFF2-40B4-BE49-F238E27FC236}">
                  <a16:creationId xmlns:a16="http://schemas.microsoft.com/office/drawing/2014/main" id="{C487A756-28F1-48D7-A690-49BB0E6500C5}"/>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0">
              <a:extLst>
                <a:ext uri="{FF2B5EF4-FFF2-40B4-BE49-F238E27FC236}">
                  <a16:creationId xmlns:a16="http://schemas.microsoft.com/office/drawing/2014/main" id="{A1BF4EA7-A577-4D9D-956F-A2FAD37EAA3A}"/>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1">
              <a:extLst>
                <a:ext uri="{FF2B5EF4-FFF2-40B4-BE49-F238E27FC236}">
                  <a16:creationId xmlns:a16="http://schemas.microsoft.com/office/drawing/2014/main" id="{D63E51E7-C906-4167-ACA4-CA812F724FC6}"/>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2">
              <a:extLst>
                <a:ext uri="{FF2B5EF4-FFF2-40B4-BE49-F238E27FC236}">
                  <a16:creationId xmlns:a16="http://schemas.microsoft.com/office/drawing/2014/main" id="{82111F82-3CB2-4D6D-979A-6CEB0CBF804D}"/>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3">
              <a:extLst>
                <a:ext uri="{FF2B5EF4-FFF2-40B4-BE49-F238E27FC236}">
                  <a16:creationId xmlns:a16="http://schemas.microsoft.com/office/drawing/2014/main" id="{1EDAA50A-1F5C-478D-B66F-278EA4E8B82B}"/>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4">
              <a:extLst>
                <a:ext uri="{FF2B5EF4-FFF2-40B4-BE49-F238E27FC236}">
                  <a16:creationId xmlns:a16="http://schemas.microsoft.com/office/drawing/2014/main" id="{EC22DD2E-56DA-42AB-A2B5-993096C78A70}"/>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5">
              <a:extLst>
                <a:ext uri="{FF2B5EF4-FFF2-40B4-BE49-F238E27FC236}">
                  <a16:creationId xmlns:a16="http://schemas.microsoft.com/office/drawing/2014/main" id="{AB361E4A-BBA3-49DC-9B44-F2FA980B64E9}"/>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6">
              <a:extLst>
                <a:ext uri="{FF2B5EF4-FFF2-40B4-BE49-F238E27FC236}">
                  <a16:creationId xmlns:a16="http://schemas.microsoft.com/office/drawing/2014/main" id="{7CE45CDF-5641-4771-8C1B-11D7BC77AA71}"/>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7">
              <a:extLst>
                <a:ext uri="{FF2B5EF4-FFF2-40B4-BE49-F238E27FC236}">
                  <a16:creationId xmlns:a16="http://schemas.microsoft.com/office/drawing/2014/main" id="{4033658C-DC63-4899-A887-569FE09B63FE}"/>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8">
              <a:extLst>
                <a:ext uri="{FF2B5EF4-FFF2-40B4-BE49-F238E27FC236}">
                  <a16:creationId xmlns:a16="http://schemas.microsoft.com/office/drawing/2014/main" id="{3A34D975-5EAE-4647-8D04-936188E003E6}"/>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29">
              <a:extLst>
                <a:ext uri="{FF2B5EF4-FFF2-40B4-BE49-F238E27FC236}">
                  <a16:creationId xmlns:a16="http://schemas.microsoft.com/office/drawing/2014/main" id="{F36ABBB3-BD6F-425E-9743-8B0453376C2D}"/>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0">
              <a:extLst>
                <a:ext uri="{FF2B5EF4-FFF2-40B4-BE49-F238E27FC236}">
                  <a16:creationId xmlns:a16="http://schemas.microsoft.com/office/drawing/2014/main" id="{A73DF47F-9EBF-4073-8A34-0A31637CAC7A}"/>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1">
              <a:extLst>
                <a:ext uri="{FF2B5EF4-FFF2-40B4-BE49-F238E27FC236}">
                  <a16:creationId xmlns:a16="http://schemas.microsoft.com/office/drawing/2014/main" id="{67F87ABA-CFCD-4866-9628-1811FCDE6CD0}"/>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2">
              <a:extLst>
                <a:ext uri="{FF2B5EF4-FFF2-40B4-BE49-F238E27FC236}">
                  <a16:creationId xmlns:a16="http://schemas.microsoft.com/office/drawing/2014/main" id="{47AAB9D0-E7B7-4613-B032-94EFC698CFC8}"/>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3">
              <a:extLst>
                <a:ext uri="{FF2B5EF4-FFF2-40B4-BE49-F238E27FC236}">
                  <a16:creationId xmlns:a16="http://schemas.microsoft.com/office/drawing/2014/main" id="{0A83992D-6B75-4D59-B90B-195AAC0D7678}"/>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4">
              <a:extLst>
                <a:ext uri="{FF2B5EF4-FFF2-40B4-BE49-F238E27FC236}">
                  <a16:creationId xmlns:a16="http://schemas.microsoft.com/office/drawing/2014/main" id="{61589DF8-3FA3-4933-B9A9-22A658128864}"/>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5">
              <a:extLst>
                <a:ext uri="{FF2B5EF4-FFF2-40B4-BE49-F238E27FC236}">
                  <a16:creationId xmlns:a16="http://schemas.microsoft.com/office/drawing/2014/main" id="{C0D555A1-EA8C-4DDF-AA78-3B18A5D341B9}"/>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6">
              <a:extLst>
                <a:ext uri="{FF2B5EF4-FFF2-40B4-BE49-F238E27FC236}">
                  <a16:creationId xmlns:a16="http://schemas.microsoft.com/office/drawing/2014/main" id="{12DC21A9-3771-4571-9370-A1A3B79D1F55}"/>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7">
              <a:extLst>
                <a:ext uri="{FF2B5EF4-FFF2-40B4-BE49-F238E27FC236}">
                  <a16:creationId xmlns:a16="http://schemas.microsoft.com/office/drawing/2014/main" id="{CDB44546-83C0-4437-900B-1ACDE837E97E}"/>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8">
              <a:extLst>
                <a:ext uri="{FF2B5EF4-FFF2-40B4-BE49-F238E27FC236}">
                  <a16:creationId xmlns:a16="http://schemas.microsoft.com/office/drawing/2014/main" id="{340ACCC3-A4A3-4FDA-87DA-0629176E5EDE}"/>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39">
              <a:extLst>
                <a:ext uri="{FF2B5EF4-FFF2-40B4-BE49-F238E27FC236}">
                  <a16:creationId xmlns:a16="http://schemas.microsoft.com/office/drawing/2014/main" id="{32BA2078-2C99-498B-9EC9-863C7A62177B}"/>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4" name="Picture 40">
              <a:extLst>
                <a:ext uri="{FF2B5EF4-FFF2-40B4-BE49-F238E27FC236}">
                  <a16:creationId xmlns:a16="http://schemas.microsoft.com/office/drawing/2014/main" id="{5972FFB3-7415-4977-82E4-6E744D9A0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1">
              <a:extLst>
                <a:ext uri="{FF2B5EF4-FFF2-40B4-BE49-F238E27FC236}">
                  <a16:creationId xmlns:a16="http://schemas.microsoft.com/office/drawing/2014/main" id="{1132BBDE-4CC5-4E6D-9462-CD96570A9BDE}"/>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2">
              <a:extLst>
                <a:ext uri="{FF2B5EF4-FFF2-40B4-BE49-F238E27FC236}">
                  <a16:creationId xmlns:a16="http://schemas.microsoft.com/office/drawing/2014/main" id="{8A3CAF7C-9A5B-4E95-9A05-7D790B25FA4B}"/>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3">
              <a:extLst>
                <a:ext uri="{FF2B5EF4-FFF2-40B4-BE49-F238E27FC236}">
                  <a16:creationId xmlns:a16="http://schemas.microsoft.com/office/drawing/2014/main" id="{28F526CE-1F7E-4224-BCE9-5A0D192CFFB8}"/>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4">
              <a:extLst>
                <a:ext uri="{FF2B5EF4-FFF2-40B4-BE49-F238E27FC236}">
                  <a16:creationId xmlns:a16="http://schemas.microsoft.com/office/drawing/2014/main" id="{F9FCD6FC-56F4-421E-92EE-75D1A1EE9C8B}"/>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5">
              <a:extLst>
                <a:ext uri="{FF2B5EF4-FFF2-40B4-BE49-F238E27FC236}">
                  <a16:creationId xmlns:a16="http://schemas.microsoft.com/office/drawing/2014/main" id="{6DC78F95-E04A-4B40-8B42-E708A432086E}"/>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6">
              <a:extLst>
                <a:ext uri="{FF2B5EF4-FFF2-40B4-BE49-F238E27FC236}">
                  <a16:creationId xmlns:a16="http://schemas.microsoft.com/office/drawing/2014/main" id="{77118E2E-E0DF-4C0C-8001-23EE36ED68E7}"/>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7">
              <a:extLst>
                <a:ext uri="{FF2B5EF4-FFF2-40B4-BE49-F238E27FC236}">
                  <a16:creationId xmlns:a16="http://schemas.microsoft.com/office/drawing/2014/main" id="{23E248F5-2D6F-4159-9EDF-03B012C191C5}"/>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8">
              <a:extLst>
                <a:ext uri="{FF2B5EF4-FFF2-40B4-BE49-F238E27FC236}">
                  <a16:creationId xmlns:a16="http://schemas.microsoft.com/office/drawing/2014/main" id="{571FECA3-F573-4A3E-BB9A-A02B622B885D}"/>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49">
              <a:extLst>
                <a:ext uri="{FF2B5EF4-FFF2-40B4-BE49-F238E27FC236}">
                  <a16:creationId xmlns:a16="http://schemas.microsoft.com/office/drawing/2014/main" id="{05976837-EB4F-49AD-99A1-383ABEEB2410}"/>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0">
              <a:extLst>
                <a:ext uri="{FF2B5EF4-FFF2-40B4-BE49-F238E27FC236}">
                  <a16:creationId xmlns:a16="http://schemas.microsoft.com/office/drawing/2014/main" id="{46A1585C-30C7-4C46-A53B-F24C7E73BB4F}"/>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1">
              <a:extLst>
                <a:ext uri="{FF2B5EF4-FFF2-40B4-BE49-F238E27FC236}">
                  <a16:creationId xmlns:a16="http://schemas.microsoft.com/office/drawing/2014/main" id="{B59133A8-A6A3-4F21-BD6F-C910F8195D70}"/>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2">
              <a:extLst>
                <a:ext uri="{FF2B5EF4-FFF2-40B4-BE49-F238E27FC236}">
                  <a16:creationId xmlns:a16="http://schemas.microsoft.com/office/drawing/2014/main" id="{43242E26-FDC1-4CC5-A93A-3E20DC1358CB}"/>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3">
              <a:extLst>
                <a:ext uri="{FF2B5EF4-FFF2-40B4-BE49-F238E27FC236}">
                  <a16:creationId xmlns:a16="http://schemas.microsoft.com/office/drawing/2014/main" id="{51974704-0FEC-4CC3-89B4-298E96F2E0F4}"/>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4">
              <a:extLst>
                <a:ext uri="{FF2B5EF4-FFF2-40B4-BE49-F238E27FC236}">
                  <a16:creationId xmlns:a16="http://schemas.microsoft.com/office/drawing/2014/main" id="{BA632437-A452-494A-82DA-FD37C90131D3}"/>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5">
              <a:extLst>
                <a:ext uri="{FF2B5EF4-FFF2-40B4-BE49-F238E27FC236}">
                  <a16:creationId xmlns:a16="http://schemas.microsoft.com/office/drawing/2014/main" id="{CB0C2373-D552-4BE4-9F6C-83E0F1EF73D8}"/>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6">
              <a:extLst>
                <a:ext uri="{FF2B5EF4-FFF2-40B4-BE49-F238E27FC236}">
                  <a16:creationId xmlns:a16="http://schemas.microsoft.com/office/drawing/2014/main" id="{2CDDE38E-818A-4672-A54A-BD84CED4D997}"/>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7">
              <a:extLst>
                <a:ext uri="{FF2B5EF4-FFF2-40B4-BE49-F238E27FC236}">
                  <a16:creationId xmlns:a16="http://schemas.microsoft.com/office/drawing/2014/main" id="{0C351578-11C3-44D7-BD72-869FD0B043CB}"/>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8">
              <a:extLst>
                <a:ext uri="{FF2B5EF4-FFF2-40B4-BE49-F238E27FC236}">
                  <a16:creationId xmlns:a16="http://schemas.microsoft.com/office/drawing/2014/main" id="{F1D9AF68-30EC-48D1-9B42-DE387FF2688B}"/>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59">
              <a:extLst>
                <a:ext uri="{FF2B5EF4-FFF2-40B4-BE49-F238E27FC236}">
                  <a16:creationId xmlns:a16="http://schemas.microsoft.com/office/drawing/2014/main" id="{A928AD84-7837-4685-A004-512357A8A8D2}"/>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0">
              <a:extLst>
                <a:ext uri="{FF2B5EF4-FFF2-40B4-BE49-F238E27FC236}">
                  <a16:creationId xmlns:a16="http://schemas.microsoft.com/office/drawing/2014/main" id="{41FECE3B-89AE-44D3-8284-91A83DAD74E5}"/>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1">
              <a:extLst>
                <a:ext uri="{FF2B5EF4-FFF2-40B4-BE49-F238E27FC236}">
                  <a16:creationId xmlns:a16="http://schemas.microsoft.com/office/drawing/2014/main" id="{54AD150D-D664-43CD-A120-F50521F2B0D2}"/>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2">
              <a:extLst>
                <a:ext uri="{FF2B5EF4-FFF2-40B4-BE49-F238E27FC236}">
                  <a16:creationId xmlns:a16="http://schemas.microsoft.com/office/drawing/2014/main" id="{DC3212D6-EB35-4B06-9A5F-52CD180A7738}"/>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3">
              <a:extLst>
                <a:ext uri="{FF2B5EF4-FFF2-40B4-BE49-F238E27FC236}">
                  <a16:creationId xmlns:a16="http://schemas.microsoft.com/office/drawing/2014/main" id="{30E868EF-27D5-42DE-BA75-4C93DD5B67D5}"/>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4">
              <a:extLst>
                <a:ext uri="{FF2B5EF4-FFF2-40B4-BE49-F238E27FC236}">
                  <a16:creationId xmlns:a16="http://schemas.microsoft.com/office/drawing/2014/main" id="{DAFA9B31-BCD3-48FB-8FF1-9EDE0AD84357}"/>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5">
              <a:extLst>
                <a:ext uri="{FF2B5EF4-FFF2-40B4-BE49-F238E27FC236}">
                  <a16:creationId xmlns:a16="http://schemas.microsoft.com/office/drawing/2014/main" id="{DD8F6E15-187A-4A34-80D1-AAC96FA684EB}"/>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6">
              <a:extLst>
                <a:ext uri="{FF2B5EF4-FFF2-40B4-BE49-F238E27FC236}">
                  <a16:creationId xmlns:a16="http://schemas.microsoft.com/office/drawing/2014/main" id="{39C5650F-7B6B-4A23-9E29-AFF1DF817FF6}"/>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7">
              <a:extLst>
                <a:ext uri="{FF2B5EF4-FFF2-40B4-BE49-F238E27FC236}">
                  <a16:creationId xmlns:a16="http://schemas.microsoft.com/office/drawing/2014/main" id="{0F961BDC-B6D3-4FF0-A367-A0C41CF23987}"/>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8">
              <a:extLst>
                <a:ext uri="{FF2B5EF4-FFF2-40B4-BE49-F238E27FC236}">
                  <a16:creationId xmlns:a16="http://schemas.microsoft.com/office/drawing/2014/main" id="{9DDCB72E-287B-40B2-9409-C7EDEBFBE447}"/>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69">
              <a:extLst>
                <a:ext uri="{FF2B5EF4-FFF2-40B4-BE49-F238E27FC236}">
                  <a16:creationId xmlns:a16="http://schemas.microsoft.com/office/drawing/2014/main" id="{8105756E-68AE-47F6-81F8-B3670A2183F4}"/>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0">
              <a:extLst>
                <a:ext uri="{FF2B5EF4-FFF2-40B4-BE49-F238E27FC236}">
                  <a16:creationId xmlns:a16="http://schemas.microsoft.com/office/drawing/2014/main" id="{193D8AD9-718D-4277-9B08-46B839EA3581}"/>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1">
              <a:extLst>
                <a:ext uri="{FF2B5EF4-FFF2-40B4-BE49-F238E27FC236}">
                  <a16:creationId xmlns:a16="http://schemas.microsoft.com/office/drawing/2014/main" id="{838B27A0-A457-451D-A630-82B96F3907E1}"/>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2">
              <a:extLst>
                <a:ext uri="{FF2B5EF4-FFF2-40B4-BE49-F238E27FC236}">
                  <a16:creationId xmlns:a16="http://schemas.microsoft.com/office/drawing/2014/main" id="{4A5F45FA-BBA7-483B-85E5-04F72BEA57DA}"/>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7" name="Freeform 73">
              <a:extLst>
                <a:ext uri="{FF2B5EF4-FFF2-40B4-BE49-F238E27FC236}">
                  <a16:creationId xmlns:a16="http://schemas.microsoft.com/office/drawing/2014/main" id="{1837AD6C-05CE-4DF0-A073-497A849532F5}"/>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426612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4"/>
          <p:cNvSpPr txBox="1">
            <a:spLocks noGrp="1"/>
          </p:cNvSpPr>
          <p:nvPr>
            <p:ph type="body" idx="1"/>
          </p:nvPr>
        </p:nvSpPr>
        <p:spPr>
          <a:xfrm>
            <a:off x="410965" y="709904"/>
            <a:ext cx="8383713" cy="27948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	</a:t>
            </a:r>
            <a:r>
              <a:rPr lang="es-PA" sz="1200" b="1" dirty="0">
                <a:solidFill>
                  <a:schemeClr val="accent4"/>
                </a:solidFill>
              </a:rPr>
              <a:t>REFERENCIAS BIBLIOGRAFICAS</a:t>
            </a:r>
            <a:endParaRPr lang="es-PA" sz="1200" dirty="0">
              <a:solidFill>
                <a:schemeClr val="accent4"/>
              </a:solidFill>
            </a:endParaRPr>
          </a:p>
          <a:p>
            <a:endParaRPr lang="es-PA" sz="1200" dirty="0"/>
          </a:p>
          <a:p>
            <a:pPr marL="101600" indent="0">
              <a:buNone/>
            </a:pPr>
            <a:endParaRPr lang="es-PA" sz="1200" dirty="0"/>
          </a:p>
          <a:p>
            <a:r>
              <a:rPr lang="es-CO" sz="1200" u="sng" dirty="0">
                <a:hlinkClick r:id="rId3"/>
              </a:rPr>
              <a:t>https://www.google.com/search?q=QUE+ES+CIENCIA&amp;rlz=1C1JZAP_esCO824CO824&amp;oq=QUE+ES+CIENCIA&amp;aqs=chrome..69i57.2957j0j15&amp;sourceid=chrome&amp;ie=UTF-8</a:t>
            </a:r>
            <a:endParaRPr lang="es-PA" sz="1200" dirty="0"/>
          </a:p>
          <a:p>
            <a:r>
              <a:rPr lang="es-CO" sz="1200" u="sng" dirty="0">
                <a:hlinkClick r:id="rId4"/>
              </a:rPr>
              <a:t>https://oceana.org/sites/default/files/reports/oceanos_en_peligro.pdf</a:t>
            </a:r>
            <a:endParaRPr lang="es-PA" sz="1200" dirty="0"/>
          </a:p>
          <a:p>
            <a:r>
              <a:rPr lang="es-CO" sz="1200" u="sng" dirty="0">
                <a:hlinkClick r:id="rId5"/>
              </a:rPr>
              <a:t>https://www.lavozdegalicia.es/noticia/lavozdelaescuela/2013/06/11/oceano-importante-vida-personas-/00031370980185339644808.htm</a:t>
            </a:r>
            <a:endParaRPr lang="es-PA" sz="1200" dirty="0"/>
          </a:p>
          <a:p>
            <a:r>
              <a:rPr lang="es-CO" sz="1200" dirty="0"/>
              <a:t>Libro: Nos quedaba el mar LAUREANO DOMINGUEZ, Pág.19-30}</a:t>
            </a:r>
            <a:endParaRPr lang="es-PA" sz="1200" dirty="0"/>
          </a:p>
          <a:p>
            <a:r>
              <a:rPr lang="es-CO" sz="1200" u="sng" dirty="0">
                <a:hlinkClick r:id="rId6"/>
              </a:rPr>
              <a:t>https://etherma.es/que-es-el-agua-marina/</a:t>
            </a:r>
            <a:endParaRPr lang="es-PA" sz="1200" dirty="0"/>
          </a:p>
          <a:p>
            <a:r>
              <a:rPr lang="es-CO" sz="1200" u="sng" dirty="0">
                <a:hlinkClick r:id="rId7"/>
              </a:rPr>
              <a:t>https://www.plasma-marin.com/es/content/6-que-es-el-plasma-marino</a:t>
            </a:r>
            <a:endParaRPr lang="es-PA" sz="1200" dirty="0"/>
          </a:p>
          <a:p>
            <a:r>
              <a:rPr lang="en-US" sz="1200" u="sng" dirty="0">
                <a:hlinkClick r:id="rId8"/>
              </a:rPr>
              <a:t>file:///C:/Users/Moshe%20Ben%20Abraham/Desktop/Dialnet-LaTerapiaConPasmaMarino-4989312.pdf</a:t>
            </a:r>
            <a:endParaRPr lang="es-PA" sz="1200" dirty="0"/>
          </a:p>
          <a:p>
            <a:r>
              <a:rPr lang="en-US" sz="1200" b="1" dirty="0"/>
              <a:t> </a:t>
            </a:r>
            <a:endParaRPr lang="es-PA" sz="1200" dirty="0"/>
          </a:p>
          <a:p>
            <a:r>
              <a:rPr lang="en-US" sz="1200" b="1" dirty="0"/>
              <a:t> </a:t>
            </a:r>
            <a:endParaRPr lang="es-PA" sz="1200" dirty="0"/>
          </a:p>
          <a:p>
            <a:pPr algn="just"/>
            <a:r>
              <a:rPr lang="es-CO" sz="1200" dirty="0"/>
              <a:t>	</a:t>
            </a:r>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grpSp>
        <p:nvGrpSpPr>
          <p:cNvPr id="4" name="Group 2">
            <a:extLst>
              <a:ext uri="{FF2B5EF4-FFF2-40B4-BE49-F238E27FC236}">
                <a16:creationId xmlns:a16="http://schemas.microsoft.com/office/drawing/2014/main" id="{D5F6A925-42B6-4C9B-BEEA-5A68958B2E98}"/>
              </a:ext>
            </a:extLst>
          </p:cNvPr>
          <p:cNvGrpSpPr>
            <a:grpSpLocks/>
          </p:cNvGrpSpPr>
          <p:nvPr/>
        </p:nvGrpSpPr>
        <p:grpSpPr bwMode="auto">
          <a:xfrm>
            <a:off x="7974455" y="3959178"/>
            <a:ext cx="1040671" cy="1019098"/>
            <a:chOff x="9338" y="1116"/>
            <a:chExt cx="1639" cy="1604"/>
          </a:xfrm>
        </p:grpSpPr>
        <p:sp>
          <p:nvSpPr>
            <p:cNvPr id="5" name="Freeform 4">
              <a:extLst>
                <a:ext uri="{FF2B5EF4-FFF2-40B4-BE49-F238E27FC236}">
                  <a16:creationId xmlns:a16="http://schemas.microsoft.com/office/drawing/2014/main" id="{6B1E00A3-CE6C-4BFC-B76B-D1E1A9076858}"/>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a:extLst>
                <a:ext uri="{FF2B5EF4-FFF2-40B4-BE49-F238E27FC236}">
                  <a16:creationId xmlns:a16="http://schemas.microsoft.com/office/drawing/2014/main" id="{1118817C-0B68-4FBC-8E06-6088CF84439D}"/>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9A58DC94-596E-40DC-811A-856283B82219}"/>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A64C83E9-A158-4E2F-9DF1-663FDE5C1930}"/>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7CD3E0AF-D708-4EC7-B801-4DBC15265689}"/>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34EEC6FC-F7F1-4A79-A34C-D77C6FFD8938}"/>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AFBD4B83-055F-4D43-AE6C-120632B43570}"/>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E926BE22-A983-442E-A001-99877E1D2ADE}"/>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C76E67C8-B043-4A3E-8094-852331136807}"/>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13C2BF90-4717-4317-B187-8C789BE45204}"/>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A0064E5A-1730-4ED1-BA39-921D4BE23D3F}"/>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6583366D-7865-4EA8-8B80-5D1456A7C5A1}"/>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8C97439A-F4DD-4CE9-A394-39F11372F96D}"/>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7F99236E-D972-4F66-9607-BA3D5636D149}"/>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2F8DE3BB-5722-4186-8A0F-A4429187FAD6}"/>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B3E26A26-4CE1-45E9-93EE-02AE2D409CC6}"/>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8B978B38-043E-483F-92A7-3DA09BAF884A}"/>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3B54C83D-3DD9-4D30-969C-FE032B03582B}"/>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9DA900E0-BE47-4040-9F58-81622AB246E3}"/>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900E688F-9B75-4124-BCE9-8B3871F75517}"/>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393231E2-C67C-4A2B-9782-3E383AAA8988}"/>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E3DB77E7-45B4-4A2B-A50F-D1785E46A740}"/>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E644E696-9681-46BB-9544-3E143295F3BD}"/>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D7CE4A94-D9A8-469F-A818-90BA5E9D6803}"/>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02338CA6-D632-49FB-B096-B4F041C219AE}"/>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A90D2DB2-7B51-4D82-B988-32F0681F22F0}"/>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F3ABDB68-271A-4806-BCDA-8EEE053C4891}"/>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F0C6C2F2-6532-4009-8D13-58F693D2EB9D}"/>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3D8C103D-B1F9-4B97-AD57-4424A0CEE668}"/>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D61503B8-CB70-427C-BF71-F4BAE050C2DA}"/>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CD55A606-7203-4AB1-B550-08850E4687D0}"/>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DEB20294-3B1B-4D94-9D03-97570C36C7E6}"/>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BFFFAF8F-78B4-4FFA-BFC5-2D32D57A7795}"/>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BA1D40B8-38DD-4057-AE19-1A7C6B3519B4}"/>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BCDCF89C-99E9-4EEE-B5BE-5E0EAFA5A481}"/>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DF790D8A-8156-4B7D-878F-6DF1C7A24544}"/>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1" name="Picture 40">
              <a:extLst>
                <a:ext uri="{FF2B5EF4-FFF2-40B4-BE49-F238E27FC236}">
                  <a16:creationId xmlns:a16="http://schemas.microsoft.com/office/drawing/2014/main" id="{8BE9372B-93DA-418D-A5BA-1CFD4C2346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a:extLst>
                <a:ext uri="{FF2B5EF4-FFF2-40B4-BE49-F238E27FC236}">
                  <a16:creationId xmlns:a16="http://schemas.microsoft.com/office/drawing/2014/main" id="{1DEE0CBB-81D5-44C3-8209-EC4976BDDEDA}"/>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2">
              <a:extLst>
                <a:ext uri="{FF2B5EF4-FFF2-40B4-BE49-F238E27FC236}">
                  <a16:creationId xmlns:a16="http://schemas.microsoft.com/office/drawing/2014/main" id="{E9E59BBD-33E6-4BCE-A074-417846080514}"/>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3">
              <a:extLst>
                <a:ext uri="{FF2B5EF4-FFF2-40B4-BE49-F238E27FC236}">
                  <a16:creationId xmlns:a16="http://schemas.microsoft.com/office/drawing/2014/main" id="{8AE2E3FC-77D6-48B4-8FEF-53B33EC43F14}"/>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4">
              <a:extLst>
                <a:ext uri="{FF2B5EF4-FFF2-40B4-BE49-F238E27FC236}">
                  <a16:creationId xmlns:a16="http://schemas.microsoft.com/office/drawing/2014/main" id="{4B9D7E13-F7C7-4DE7-8473-375F70D4A094}"/>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5">
              <a:extLst>
                <a:ext uri="{FF2B5EF4-FFF2-40B4-BE49-F238E27FC236}">
                  <a16:creationId xmlns:a16="http://schemas.microsoft.com/office/drawing/2014/main" id="{FFA33DB0-1AEA-4C20-BE9D-DF0217D9BE19}"/>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6">
              <a:extLst>
                <a:ext uri="{FF2B5EF4-FFF2-40B4-BE49-F238E27FC236}">
                  <a16:creationId xmlns:a16="http://schemas.microsoft.com/office/drawing/2014/main" id="{BFC4062E-DBFA-43AB-AF8C-29D037A9B63A}"/>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7">
              <a:extLst>
                <a:ext uri="{FF2B5EF4-FFF2-40B4-BE49-F238E27FC236}">
                  <a16:creationId xmlns:a16="http://schemas.microsoft.com/office/drawing/2014/main" id="{D29FC025-FDB0-4416-91CB-F0BEA63A205F}"/>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8">
              <a:extLst>
                <a:ext uri="{FF2B5EF4-FFF2-40B4-BE49-F238E27FC236}">
                  <a16:creationId xmlns:a16="http://schemas.microsoft.com/office/drawing/2014/main" id="{F50F2CE4-49A5-444A-8E32-7ABD3E223591}"/>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9">
              <a:extLst>
                <a:ext uri="{FF2B5EF4-FFF2-40B4-BE49-F238E27FC236}">
                  <a16:creationId xmlns:a16="http://schemas.microsoft.com/office/drawing/2014/main" id="{B0453453-2BEE-4F51-A7CD-CFD1CBD7CADA}"/>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0">
              <a:extLst>
                <a:ext uri="{FF2B5EF4-FFF2-40B4-BE49-F238E27FC236}">
                  <a16:creationId xmlns:a16="http://schemas.microsoft.com/office/drawing/2014/main" id="{3A0F5F33-DFD5-4309-9955-92F6E9E029D2}"/>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1">
              <a:extLst>
                <a:ext uri="{FF2B5EF4-FFF2-40B4-BE49-F238E27FC236}">
                  <a16:creationId xmlns:a16="http://schemas.microsoft.com/office/drawing/2014/main" id="{C463BA82-0885-4000-A2A6-2384102F5EAA}"/>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2">
              <a:extLst>
                <a:ext uri="{FF2B5EF4-FFF2-40B4-BE49-F238E27FC236}">
                  <a16:creationId xmlns:a16="http://schemas.microsoft.com/office/drawing/2014/main" id="{82233698-E167-4730-90B1-0733284159D3}"/>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3">
              <a:extLst>
                <a:ext uri="{FF2B5EF4-FFF2-40B4-BE49-F238E27FC236}">
                  <a16:creationId xmlns:a16="http://schemas.microsoft.com/office/drawing/2014/main" id="{C7E3D34D-A80F-41B9-9344-99187F204E84}"/>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4">
              <a:extLst>
                <a:ext uri="{FF2B5EF4-FFF2-40B4-BE49-F238E27FC236}">
                  <a16:creationId xmlns:a16="http://schemas.microsoft.com/office/drawing/2014/main" id="{7D529C70-C5C9-4AD1-87A3-82AC19CD8D4A}"/>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5">
              <a:extLst>
                <a:ext uri="{FF2B5EF4-FFF2-40B4-BE49-F238E27FC236}">
                  <a16:creationId xmlns:a16="http://schemas.microsoft.com/office/drawing/2014/main" id="{1110169A-6797-4490-A99E-AA393DC27D65}"/>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6">
              <a:extLst>
                <a:ext uri="{FF2B5EF4-FFF2-40B4-BE49-F238E27FC236}">
                  <a16:creationId xmlns:a16="http://schemas.microsoft.com/office/drawing/2014/main" id="{B19AEC50-1F48-4CF5-B2AE-DA50A361DC44}"/>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7">
              <a:extLst>
                <a:ext uri="{FF2B5EF4-FFF2-40B4-BE49-F238E27FC236}">
                  <a16:creationId xmlns:a16="http://schemas.microsoft.com/office/drawing/2014/main" id="{7B8BC0D0-3408-4024-B9B0-6E8837380E4E}"/>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8">
              <a:extLst>
                <a:ext uri="{FF2B5EF4-FFF2-40B4-BE49-F238E27FC236}">
                  <a16:creationId xmlns:a16="http://schemas.microsoft.com/office/drawing/2014/main" id="{C184F4AE-FC63-40B7-8F9D-E36831E7AD10}"/>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9">
              <a:extLst>
                <a:ext uri="{FF2B5EF4-FFF2-40B4-BE49-F238E27FC236}">
                  <a16:creationId xmlns:a16="http://schemas.microsoft.com/office/drawing/2014/main" id="{66847F34-ABAF-4B0C-A0FE-328AD11F7E67}"/>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0">
              <a:extLst>
                <a:ext uri="{FF2B5EF4-FFF2-40B4-BE49-F238E27FC236}">
                  <a16:creationId xmlns:a16="http://schemas.microsoft.com/office/drawing/2014/main" id="{9B48A118-BF6B-4F83-9C6B-BEF06BFD5D7B}"/>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1">
              <a:extLst>
                <a:ext uri="{FF2B5EF4-FFF2-40B4-BE49-F238E27FC236}">
                  <a16:creationId xmlns:a16="http://schemas.microsoft.com/office/drawing/2014/main" id="{8D97609C-15C2-4216-A315-35853AB1BC8F}"/>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2">
              <a:extLst>
                <a:ext uri="{FF2B5EF4-FFF2-40B4-BE49-F238E27FC236}">
                  <a16:creationId xmlns:a16="http://schemas.microsoft.com/office/drawing/2014/main" id="{09C8A05A-2361-4378-94F5-2A78CDD4CE57}"/>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3">
              <a:extLst>
                <a:ext uri="{FF2B5EF4-FFF2-40B4-BE49-F238E27FC236}">
                  <a16:creationId xmlns:a16="http://schemas.microsoft.com/office/drawing/2014/main" id="{5930028F-4E30-41BF-A495-E2970446FC01}"/>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4">
              <a:extLst>
                <a:ext uri="{FF2B5EF4-FFF2-40B4-BE49-F238E27FC236}">
                  <a16:creationId xmlns:a16="http://schemas.microsoft.com/office/drawing/2014/main" id="{E6FBB523-14D9-4403-A583-A3E8EF6E92D9}"/>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5">
              <a:extLst>
                <a:ext uri="{FF2B5EF4-FFF2-40B4-BE49-F238E27FC236}">
                  <a16:creationId xmlns:a16="http://schemas.microsoft.com/office/drawing/2014/main" id="{5E421227-0B42-4892-81A6-B66CD9689414}"/>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6">
              <a:extLst>
                <a:ext uri="{FF2B5EF4-FFF2-40B4-BE49-F238E27FC236}">
                  <a16:creationId xmlns:a16="http://schemas.microsoft.com/office/drawing/2014/main" id="{8F5344F2-F29D-49A2-9D7C-C3343D6BA647}"/>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7">
              <a:extLst>
                <a:ext uri="{FF2B5EF4-FFF2-40B4-BE49-F238E27FC236}">
                  <a16:creationId xmlns:a16="http://schemas.microsoft.com/office/drawing/2014/main" id="{107366C5-C0D1-4845-99D8-7FA3424F7017}"/>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8">
              <a:extLst>
                <a:ext uri="{FF2B5EF4-FFF2-40B4-BE49-F238E27FC236}">
                  <a16:creationId xmlns:a16="http://schemas.microsoft.com/office/drawing/2014/main" id="{275572C5-2340-4E1F-9720-134749A33FA1}"/>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9">
              <a:extLst>
                <a:ext uri="{FF2B5EF4-FFF2-40B4-BE49-F238E27FC236}">
                  <a16:creationId xmlns:a16="http://schemas.microsoft.com/office/drawing/2014/main" id="{810D4C14-53DC-42CB-9030-641658048C86}"/>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0">
              <a:extLst>
                <a:ext uri="{FF2B5EF4-FFF2-40B4-BE49-F238E27FC236}">
                  <a16:creationId xmlns:a16="http://schemas.microsoft.com/office/drawing/2014/main" id="{46CBE78A-079F-432A-BA69-5F7F38B19D11}"/>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1">
              <a:extLst>
                <a:ext uri="{FF2B5EF4-FFF2-40B4-BE49-F238E27FC236}">
                  <a16:creationId xmlns:a16="http://schemas.microsoft.com/office/drawing/2014/main" id="{FEE595BE-95FE-4B20-8D3D-3AA4A096F041}"/>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2">
              <a:extLst>
                <a:ext uri="{FF2B5EF4-FFF2-40B4-BE49-F238E27FC236}">
                  <a16:creationId xmlns:a16="http://schemas.microsoft.com/office/drawing/2014/main" id="{08634424-AE59-4659-8414-3352CBE88A7B}"/>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3">
              <a:extLst>
                <a:ext uri="{FF2B5EF4-FFF2-40B4-BE49-F238E27FC236}">
                  <a16:creationId xmlns:a16="http://schemas.microsoft.com/office/drawing/2014/main" id="{2208A840-85EC-4470-B60C-0ED95C7AFDC6}"/>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48725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2"/>
          <p:cNvSpPr txBox="1">
            <a:spLocks noGrp="1"/>
          </p:cNvSpPr>
          <p:nvPr>
            <p:ph type="body" idx="1"/>
          </p:nvPr>
        </p:nvSpPr>
        <p:spPr>
          <a:xfrm>
            <a:off x="4437660" y="763893"/>
            <a:ext cx="3645900" cy="3345300"/>
          </a:xfrm>
          <a:prstGeom prst="rect">
            <a:avLst/>
          </a:prstGeom>
        </p:spPr>
        <p:txBody>
          <a:bodyPr spcFirstLastPara="1" wrap="square" lIns="0" tIns="0" rIns="0" bIns="0" anchor="ctr" anchorCtr="0">
            <a:noAutofit/>
          </a:bodyPr>
          <a:lstStyle/>
          <a:p>
            <a:pPr marL="0" lvl="0" indent="0" algn="l" rtl="0">
              <a:lnSpc>
                <a:spcPct val="115000"/>
              </a:lnSpc>
              <a:spcBef>
                <a:spcPts val="600"/>
              </a:spcBef>
              <a:spcAft>
                <a:spcPts val="0"/>
              </a:spcAft>
              <a:buNone/>
            </a:pPr>
            <a:r>
              <a:rPr lang="en" sz="2000" dirty="0"/>
              <a:t>En cada uno esta el poder de autosanarse, de fundirse con la Madre Mar, lejos de ser un concepto magico religioso, es la esencia pura del Ser Humano”</a:t>
            </a:r>
            <a:endParaRPr sz="2000" dirty="0"/>
          </a:p>
        </p:txBody>
      </p:sp>
      <p:pic>
        <p:nvPicPr>
          <p:cNvPr id="232" name="Google Shape;232;p22"/>
          <p:cNvPicPr preferRelativeResize="0"/>
          <p:nvPr/>
        </p:nvPicPr>
        <p:blipFill>
          <a:blip r:embed="rId3">
            <a:extLst>
              <a:ext uri="{28A0092B-C50C-407E-A947-70E740481C1C}">
                <a14:useLocalDpi xmlns:a14="http://schemas.microsoft.com/office/drawing/2010/main" val="0"/>
              </a:ext>
            </a:extLst>
          </a:blip>
          <a:stretch>
            <a:fillRect/>
          </a:stretch>
        </p:blipFill>
        <p:spPr>
          <a:xfrm>
            <a:off x="725450" y="979649"/>
            <a:ext cx="3345300" cy="3345300"/>
          </a:xfrm>
          <a:prstGeom prst="ellipse">
            <a:avLst/>
          </a:prstGeom>
          <a:noFill/>
          <a:ln>
            <a:noFill/>
          </a:ln>
          <a:effectLst>
            <a:outerShdw blurRad="314325" dist="76200" dir="5400000" algn="bl" rotWithShape="0">
              <a:schemeClr val="dk1">
                <a:alpha val="43000"/>
              </a:schemeClr>
            </a:outerShdw>
          </a:effectLst>
        </p:spPr>
      </p:pic>
      <p:sp>
        <p:nvSpPr>
          <p:cNvPr id="233" name="Google Shape;233;p22"/>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grpSp>
        <p:nvGrpSpPr>
          <p:cNvPr id="5" name="Group 2">
            <a:extLst>
              <a:ext uri="{FF2B5EF4-FFF2-40B4-BE49-F238E27FC236}">
                <a16:creationId xmlns:a16="http://schemas.microsoft.com/office/drawing/2014/main" id="{D919E029-A046-4739-9C4D-1EFF65D54CC0}"/>
              </a:ext>
            </a:extLst>
          </p:cNvPr>
          <p:cNvGrpSpPr>
            <a:grpSpLocks/>
          </p:cNvGrpSpPr>
          <p:nvPr/>
        </p:nvGrpSpPr>
        <p:grpSpPr bwMode="auto">
          <a:xfrm>
            <a:off x="7974455" y="3959178"/>
            <a:ext cx="1040671" cy="1019098"/>
            <a:chOff x="9338" y="1116"/>
            <a:chExt cx="1639" cy="1604"/>
          </a:xfrm>
        </p:grpSpPr>
        <p:sp>
          <p:nvSpPr>
            <p:cNvPr id="6" name="Freeform 4">
              <a:extLst>
                <a:ext uri="{FF2B5EF4-FFF2-40B4-BE49-F238E27FC236}">
                  <a16:creationId xmlns:a16="http://schemas.microsoft.com/office/drawing/2014/main" id="{2F800798-6E57-4D39-92FB-24FB5D23A25C}"/>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5">
              <a:extLst>
                <a:ext uri="{FF2B5EF4-FFF2-40B4-BE49-F238E27FC236}">
                  <a16:creationId xmlns:a16="http://schemas.microsoft.com/office/drawing/2014/main" id="{F25FA938-A9E4-4308-84D7-13DB68E6408E}"/>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6">
              <a:extLst>
                <a:ext uri="{FF2B5EF4-FFF2-40B4-BE49-F238E27FC236}">
                  <a16:creationId xmlns:a16="http://schemas.microsoft.com/office/drawing/2014/main" id="{319A0F24-08C5-4919-88BA-C3CD68CAADC6}"/>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7">
              <a:extLst>
                <a:ext uri="{FF2B5EF4-FFF2-40B4-BE49-F238E27FC236}">
                  <a16:creationId xmlns:a16="http://schemas.microsoft.com/office/drawing/2014/main" id="{81583771-AE2C-4180-9CFA-FD84F0CD15D9}"/>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8">
              <a:extLst>
                <a:ext uri="{FF2B5EF4-FFF2-40B4-BE49-F238E27FC236}">
                  <a16:creationId xmlns:a16="http://schemas.microsoft.com/office/drawing/2014/main" id="{55FB35A8-D76E-4F94-963A-F55744A3B669}"/>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9">
              <a:extLst>
                <a:ext uri="{FF2B5EF4-FFF2-40B4-BE49-F238E27FC236}">
                  <a16:creationId xmlns:a16="http://schemas.microsoft.com/office/drawing/2014/main" id="{7A090C69-3447-44CE-98AD-FC9A0CF399FF}"/>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0">
              <a:extLst>
                <a:ext uri="{FF2B5EF4-FFF2-40B4-BE49-F238E27FC236}">
                  <a16:creationId xmlns:a16="http://schemas.microsoft.com/office/drawing/2014/main" id="{A15722C9-C161-4767-8C65-D9DC32CD9832}"/>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1">
              <a:extLst>
                <a:ext uri="{FF2B5EF4-FFF2-40B4-BE49-F238E27FC236}">
                  <a16:creationId xmlns:a16="http://schemas.microsoft.com/office/drawing/2014/main" id="{72BA2E9D-20E4-40D3-B659-6681EF0DF5DF}"/>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2">
              <a:extLst>
                <a:ext uri="{FF2B5EF4-FFF2-40B4-BE49-F238E27FC236}">
                  <a16:creationId xmlns:a16="http://schemas.microsoft.com/office/drawing/2014/main" id="{B23C0831-9FD6-43EB-A478-35C21042AF36}"/>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3">
              <a:extLst>
                <a:ext uri="{FF2B5EF4-FFF2-40B4-BE49-F238E27FC236}">
                  <a16:creationId xmlns:a16="http://schemas.microsoft.com/office/drawing/2014/main" id="{4273B79E-D112-4E23-BB75-A010DD293B4E}"/>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4">
              <a:extLst>
                <a:ext uri="{FF2B5EF4-FFF2-40B4-BE49-F238E27FC236}">
                  <a16:creationId xmlns:a16="http://schemas.microsoft.com/office/drawing/2014/main" id="{A92D5CA9-556C-44DF-893C-3BEF79C9EC25}"/>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5">
              <a:extLst>
                <a:ext uri="{FF2B5EF4-FFF2-40B4-BE49-F238E27FC236}">
                  <a16:creationId xmlns:a16="http://schemas.microsoft.com/office/drawing/2014/main" id="{C2A0A412-079D-4F4E-BBB2-660677FF86EE}"/>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6">
              <a:extLst>
                <a:ext uri="{FF2B5EF4-FFF2-40B4-BE49-F238E27FC236}">
                  <a16:creationId xmlns:a16="http://schemas.microsoft.com/office/drawing/2014/main" id="{742EE847-5837-4CB5-8852-AE0A994794CE}"/>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7">
              <a:extLst>
                <a:ext uri="{FF2B5EF4-FFF2-40B4-BE49-F238E27FC236}">
                  <a16:creationId xmlns:a16="http://schemas.microsoft.com/office/drawing/2014/main" id="{F228D533-7BDC-4889-99DC-C6457D8EFDA5}"/>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8">
              <a:extLst>
                <a:ext uri="{FF2B5EF4-FFF2-40B4-BE49-F238E27FC236}">
                  <a16:creationId xmlns:a16="http://schemas.microsoft.com/office/drawing/2014/main" id="{193ECD7D-F692-4E68-AE21-3A0AABB10B80}"/>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9">
              <a:extLst>
                <a:ext uri="{FF2B5EF4-FFF2-40B4-BE49-F238E27FC236}">
                  <a16:creationId xmlns:a16="http://schemas.microsoft.com/office/drawing/2014/main" id="{9C03A45F-E701-44AC-B0C1-2DF0EF73B8D1}"/>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0">
              <a:extLst>
                <a:ext uri="{FF2B5EF4-FFF2-40B4-BE49-F238E27FC236}">
                  <a16:creationId xmlns:a16="http://schemas.microsoft.com/office/drawing/2014/main" id="{B5D75540-D511-4CDD-AFD1-4B17F08EB5D0}"/>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1">
              <a:extLst>
                <a:ext uri="{FF2B5EF4-FFF2-40B4-BE49-F238E27FC236}">
                  <a16:creationId xmlns:a16="http://schemas.microsoft.com/office/drawing/2014/main" id="{E06827FE-EF89-4B05-8EBB-DB6852CD8610}"/>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2">
              <a:extLst>
                <a:ext uri="{FF2B5EF4-FFF2-40B4-BE49-F238E27FC236}">
                  <a16:creationId xmlns:a16="http://schemas.microsoft.com/office/drawing/2014/main" id="{73462B26-B83E-485C-8F15-A8D40FEA11A4}"/>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3">
              <a:extLst>
                <a:ext uri="{FF2B5EF4-FFF2-40B4-BE49-F238E27FC236}">
                  <a16:creationId xmlns:a16="http://schemas.microsoft.com/office/drawing/2014/main" id="{1F2D636F-0065-4A50-A960-40B271001838}"/>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4">
              <a:extLst>
                <a:ext uri="{FF2B5EF4-FFF2-40B4-BE49-F238E27FC236}">
                  <a16:creationId xmlns:a16="http://schemas.microsoft.com/office/drawing/2014/main" id="{B69C7A80-C8A7-4541-91BD-E58BE40F557D}"/>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5">
              <a:extLst>
                <a:ext uri="{FF2B5EF4-FFF2-40B4-BE49-F238E27FC236}">
                  <a16:creationId xmlns:a16="http://schemas.microsoft.com/office/drawing/2014/main" id="{153B8B26-235D-4E71-BD5E-3A6DEACE7D8B}"/>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6">
              <a:extLst>
                <a:ext uri="{FF2B5EF4-FFF2-40B4-BE49-F238E27FC236}">
                  <a16:creationId xmlns:a16="http://schemas.microsoft.com/office/drawing/2014/main" id="{08E7A757-790B-48AA-8CCA-F61537F9E6DD}"/>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7">
              <a:extLst>
                <a:ext uri="{FF2B5EF4-FFF2-40B4-BE49-F238E27FC236}">
                  <a16:creationId xmlns:a16="http://schemas.microsoft.com/office/drawing/2014/main" id="{92BCCFE2-9D33-4D96-BA75-AA15FA7EAC64}"/>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8">
              <a:extLst>
                <a:ext uri="{FF2B5EF4-FFF2-40B4-BE49-F238E27FC236}">
                  <a16:creationId xmlns:a16="http://schemas.microsoft.com/office/drawing/2014/main" id="{491CB8B9-5315-4B8E-A5FD-4D617A8DE12E}"/>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9">
              <a:extLst>
                <a:ext uri="{FF2B5EF4-FFF2-40B4-BE49-F238E27FC236}">
                  <a16:creationId xmlns:a16="http://schemas.microsoft.com/office/drawing/2014/main" id="{BB07302F-EBE9-49BD-A833-0B64C6E8ACE0}"/>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0">
              <a:extLst>
                <a:ext uri="{FF2B5EF4-FFF2-40B4-BE49-F238E27FC236}">
                  <a16:creationId xmlns:a16="http://schemas.microsoft.com/office/drawing/2014/main" id="{4148B9B4-9031-4AA6-A1D8-964BD591305B}"/>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1">
              <a:extLst>
                <a:ext uri="{FF2B5EF4-FFF2-40B4-BE49-F238E27FC236}">
                  <a16:creationId xmlns:a16="http://schemas.microsoft.com/office/drawing/2014/main" id="{FBE6DE3E-5E3E-4AFA-B985-01C4EC71DA62}"/>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2">
              <a:extLst>
                <a:ext uri="{FF2B5EF4-FFF2-40B4-BE49-F238E27FC236}">
                  <a16:creationId xmlns:a16="http://schemas.microsoft.com/office/drawing/2014/main" id="{B96DD50A-35BF-4456-8935-CD04B9FB2928}"/>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3">
              <a:extLst>
                <a:ext uri="{FF2B5EF4-FFF2-40B4-BE49-F238E27FC236}">
                  <a16:creationId xmlns:a16="http://schemas.microsoft.com/office/drawing/2014/main" id="{854CFDD4-3725-41A4-B882-DAE311A24EE8}"/>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4">
              <a:extLst>
                <a:ext uri="{FF2B5EF4-FFF2-40B4-BE49-F238E27FC236}">
                  <a16:creationId xmlns:a16="http://schemas.microsoft.com/office/drawing/2014/main" id="{62D8E743-4BAA-4A54-82D0-2CDA542F548B}"/>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5">
              <a:extLst>
                <a:ext uri="{FF2B5EF4-FFF2-40B4-BE49-F238E27FC236}">
                  <a16:creationId xmlns:a16="http://schemas.microsoft.com/office/drawing/2014/main" id="{36F51274-AB89-4FCC-A56D-3B2C64979243}"/>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6">
              <a:extLst>
                <a:ext uri="{FF2B5EF4-FFF2-40B4-BE49-F238E27FC236}">
                  <a16:creationId xmlns:a16="http://schemas.microsoft.com/office/drawing/2014/main" id="{DC307CB6-E31D-4F54-8B0C-FDBD53C24049}"/>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7">
              <a:extLst>
                <a:ext uri="{FF2B5EF4-FFF2-40B4-BE49-F238E27FC236}">
                  <a16:creationId xmlns:a16="http://schemas.microsoft.com/office/drawing/2014/main" id="{239114E0-11F2-43A9-B4D2-24CD14C7CC9A}"/>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8">
              <a:extLst>
                <a:ext uri="{FF2B5EF4-FFF2-40B4-BE49-F238E27FC236}">
                  <a16:creationId xmlns:a16="http://schemas.microsoft.com/office/drawing/2014/main" id="{C0E9EDDD-CF3B-402F-A222-1DA7A2A0D645}"/>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9">
              <a:extLst>
                <a:ext uri="{FF2B5EF4-FFF2-40B4-BE49-F238E27FC236}">
                  <a16:creationId xmlns:a16="http://schemas.microsoft.com/office/drawing/2014/main" id="{FC968CF5-6131-402F-A94B-8D289EAFBEBE}"/>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2" name="Picture 40">
              <a:extLst>
                <a:ext uri="{FF2B5EF4-FFF2-40B4-BE49-F238E27FC236}">
                  <a16:creationId xmlns:a16="http://schemas.microsoft.com/office/drawing/2014/main" id="{2857C71B-4536-4921-A316-FFDC199D1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41">
              <a:extLst>
                <a:ext uri="{FF2B5EF4-FFF2-40B4-BE49-F238E27FC236}">
                  <a16:creationId xmlns:a16="http://schemas.microsoft.com/office/drawing/2014/main" id="{6E294FE1-995C-4532-84DB-14DC8BE25446}"/>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2">
              <a:extLst>
                <a:ext uri="{FF2B5EF4-FFF2-40B4-BE49-F238E27FC236}">
                  <a16:creationId xmlns:a16="http://schemas.microsoft.com/office/drawing/2014/main" id="{FAA50C84-1787-4BA0-AD08-B715BCD1C6FC}"/>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3">
              <a:extLst>
                <a:ext uri="{FF2B5EF4-FFF2-40B4-BE49-F238E27FC236}">
                  <a16:creationId xmlns:a16="http://schemas.microsoft.com/office/drawing/2014/main" id="{AFA330CB-1461-45FF-966C-A0270F228AC0}"/>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4">
              <a:extLst>
                <a:ext uri="{FF2B5EF4-FFF2-40B4-BE49-F238E27FC236}">
                  <a16:creationId xmlns:a16="http://schemas.microsoft.com/office/drawing/2014/main" id="{0AC7C4C4-8A45-4089-8068-3A6F1A25058D}"/>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5">
              <a:extLst>
                <a:ext uri="{FF2B5EF4-FFF2-40B4-BE49-F238E27FC236}">
                  <a16:creationId xmlns:a16="http://schemas.microsoft.com/office/drawing/2014/main" id="{84468E2B-1508-4B42-8CB8-AEB89391E41E}"/>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6">
              <a:extLst>
                <a:ext uri="{FF2B5EF4-FFF2-40B4-BE49-F238E27FC236}">
                  <a16:creationId xmlns:a16="http://schemas.microsoft.com/office/drawing/2014/main" id="{E1D49399-0FEA-4084-82C7-D3B18725F874}"/>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7">
              <a:extLst>
                <a:ext uri="{FF2B5EF4-FFF2-40B4-BE49-F238E27FC236}">
                  <a16:creationId xmlns:a16="http://schemas.microsoft.com/office/drawing/2014/main" id="{CC8FDC74-589E-4F53-A941-EB1D7C6AAE97}"/>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8">
              <a:extLst>
                <a:ext uri="{FF2B5EF4-FFF2-40B4-BE49-F238E27FC236}">
                  <a16:creationId xmlns:a16="http://schemas.microsoft.com/office/drawing/2014/main" id="{98472D06-D667-4572-9419-673B1F42A8BB}"/>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9">
              <a:extLst>
                <a:ext uri="{FF2B5EF4-FFF2-40B4-BE49-F238E27FC236}">
                  <a16:creationId xmlns:a16="http://schemas.microsoft.com/office/drawing/2014/main" id="{3A12FB25-87C7-41A7-AE16-03558350BC2A}"/>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0">
              <a:extLst>
                <a:ext uri="{FF2B5EF4-FFF2-40B4-BE49-F238E27FC236}">
                  <a16:creationId xmlns:a16="http://schemas.microsoft.com/office/drawing/2014/main" id="{1FC015F0-E32F-46A5-BCD9-5CE57E7711D2}"/>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1">
              <a:extLst>
                <a:ext uri="{FF2B5EF4-FFF2-40B4-BE49-F238E27FC236}">
                  <a16:creationId xmlns:a16="http://schemas.microsoft.com/office/drawing/2014/main" id="{25D96DE9-650C-45FB-8A80-406FCC4B936D}"/>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2">
              <a:extLst>
                <a:ext uri="{FF2B5EF4-FFF2-40B4-BE49-F238E27FC236}">
                  <a16:creationId xmlns:a16="http://schemas.microsoft.com/office/drawing/2014/main" id="{473FB10F-836F-4E3B-97A0-818D0670B65A}"/>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3">
              <a:extLst>
                <a:ext uri="{FF2B5EF4-FFF2-40B4-BE49-F238E27FC236}">
                  <a16:creationId xmlns:a16="http://schemas.microsoft.com/office/drawing/2014/main" id="{9B7E2533-DDDB-4D63-9A28-2F6E9342485E}"/>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4">
              <a:extLst>
                <a:ext uri="{FF2B5EF4-FFF2-40B4-BE49-F238E27FC236}">
                  <a16:creationId xmlns:a16="http://schemas.microsoft.com/office/drawing/2014/main" id="{8EBD20AE-74C4-4F96-BFDB-64882BF257DD}"/>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5">
              <a:extLst>
                <a:ext uri="{FF2B5EF4-FFF2-40B4-BE49-F238E27FC236}">
                  <a16:creationId xmlns:a16="http://schemas.microsoft.com/office/drawing/2014/main" id="{BDF0D69B-E179-4C70-92BC-1503814E195B}"/>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6">
              <a:extLst>
                <a:ext uri="{FF2B5EF4-FFF2-40B4-BE49-F238E27FC236}">
                  <a16:creationId xmlns:a16="http://schemas.microsoft.com/office/drawing/2014/main" id="{73314243-8B87-4648-BCEA-D053AF2F95D2}"/>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7">
              <a:extLst>
                <a:ext uri="{FF2B5EF4-FFF2-40B4-BE49-F238E27FC236}">
                  <a16:creationId xmlns:a16="http://schemas.microsoft.com/office/drawing/2014/main" id="{B82736B0-D497-4B5C-82EC-546F77407FD6}"/>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8">
              <a:extLst>
                <a:ext uri="{FF2B5EF4-FFF2-40B4-BE49-F238E27FC236}">
                  <a16:creationId xmlns:a16="http://schemas.microsoft.com/office/drawing/2014/main" id="{006FBE34-E4FB-4459-8918-D0F4B0E0BD41}"/>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9">
              <a:extLst>
                <a:ext uri="{FF2B5EF4-FFF2-40B4-BE49-F238E27FC236}">
                  <a16:creationId xmlns:a16="http://schemas.microsoft.com/office/drawing/2014/main" id="{B8603E24-CFC1-4CA4-B73E-6A11F514D7B2}"/>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0">
              <a:extLst>
                <a:ext uri="{FF2B5EF4-FFF2-40B4-BE49-F238E27FC236}">
                  <a16:creationId xmlns:a16="http://schemas.microsoft.com/office/drawing/2014/main" id="{41A1ABF0-FDDE-409E-8CED-4CD3B69F7D0A}"/>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1">
              <a:extLst>
                <a:ext uri="{FF2B5EF4-FFF2-40B4-BE49-F238E27FC236}">
                  <a16:creationId xmlns:a16="http://schemas.microsoft.com/office/drawing/2014/main" id="{3D73F8BF-FEAC-41D9-952E-481BF9847417}"/>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2">
              <a:extLst>
                <a:ext uri="{FF2B5EF4-FFF2-40B4-BE49-F238E27FC236}">
                  <a16:creationId xmlns:a16="http://schemas.microsoft.com/office/drawing/2014/main" id="{A48BABC0-7377-48E1-9B01-7B03E9C41513}"/>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3">
              <a:extLst>
                <a:ext uri="{FF2B5EF4-FFF2-40B4-BE49-F238E27FC236}">
                  <a16:creationId xmlns:a16="http://schemas.microsoft.com/office/drawing/2014/main" id="{93882F76-23A9-419D-944A-4363F9FA41CD}"/>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4">
              <a:extLst>
                <a:ext uri="{FF2B5EF4-FFF2-40B4-BE49-F238E27FC236}">
                  <a16:creationId xmlns:a16="http://schemas.microsoft.com/office/drawing/2014/main" id="{A00511D2-757C-4305-9E3C-2863FEC85A70}"/>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5">
              <a:extLst>
                <a:ext uri="{FF2B5EF4-FFF2-40B4-BE49-F238E27FC236}">
                  <a16:creationId xmlns:a16="http://schemas.microsoft.com/office/drawing/2014/main" id="{74BADFE9-323E-49D6-9F6C-90AD731343F5}"/>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6">
              <a:extLst>
                <a:ext uri="{FF2B5EF4-FFF2-40B4-BE49-F238E27FC236}">
                  <a16:creationId xmlns:a16="http://schemas.microsoft.com/office/drawing/2014/main" id="{8C9F374B-EE89-4192-AA02-A7C032D1B981}"/>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7">
              <a:extLst>
                <a:ext uri="{FF2B5EF4-FFF2-40B4-BE49-F238E27FC236}">
                  <a16:creationId xmlns:a16="http://schemas.microsoft.com/office/drawing/2014/main" id="{379C7572-7857-4C5F-9DB5-70AEB4E231FC}"/>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8">
              <a:extLst>
                <a:ext uri="{FF2B5EF4-FFF2-40B4-BE49-F238E27FC236}">
                  <a16:creationId xmlns:a16="http://schemas.microsoft.com/office/drawing/2014/main" id="{54D9F6E2-E082-49D1-8718-D55D7F338A06}"/>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9">
              <a:extLst>
                <a:ext uri="{FF2B5EF4-FFF2-40B4-BE49-F238E27FC236}">
                  <a16:creationId xmlns:a16="http://schemas.microsoft.com/office/drawing/2014/main" id="{E2508157-F5D3-4784-A6E8-85D9DE58D72A}"/>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0">
              <a:extLst>
                <a:ext uri="{FF2B5EF4-FFF2-40B4-BE49-F238E27FC236}">
                  <a16:creationId xmlns:a16="http://schemas.microsoft.com/office/drawing/2014/main" id="{6DDB9ECD-482C-4DF7-8E4F-A932AD970210}"/>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1">
              <a:extLst>
                <a:ext uri="{FF2B5EF4-FFF2-40B4-BE49-F238E27FC236}">
                  <a16:creationId xmlns:a16="http://schemas.microsoft.com/office/drawing/2014/main" id="{D7C971A0-A3A6-45D9-94A4-A357D823C366}"/>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2">
              <a:extLst>
                <a:ext uri="{FF2B5EF4-FFF2-40B4-BE49-F238E27FC236}">
                  <a16:creationId xmlns:a16="http://schemas.microsoft.com/office/drawing/2014/main" id="{4F2C2549-7048-4F4B-AD74-60C0F0B5C967}"/>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3">
              <a:extLst>
                <a:ext uri="{FF2B5EF4-FFF2-40B4-BE49-F238E27FC236}">
                  <a16:creationId xmlns:a16="http://schemas.microsoft.com/office/drawing/2014/main" id="{ABF4CF58-A17D-41A2-B7AA-17817B69EDE1}"/>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7200" y="513924"/>
            <a:ext cx="7269600" cy="43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a:t>Proposito del Diplomado</a:t>
            </a:r>
            <a:endParaRPr sz="2800" dirty="0"/>
          </a:p>
        </p:txBody>
      </p:sp>
      <p:sp>
        <p:nvSpPr>
          <p:cNvPr id="175" name="Google Shape;175;p16"/>
          <p:cNvSpPr txBox="1">
            <a:spLocks noGrp="1"/>
          </p:cNvSpPr>
          <p:nvPr>
            <p:ph type="body" idx="1"/>
          </p:nvPr>
        </p:nvSpPr>
        <p:spPr>
          <a:xfrm>
            <a:off x="935557" y="1334440"/>
            <a:ext cx="7285256" cy="2838850"/>
          </a:xfrm>
          <a:prstGeom prst="rect">
            <a:avLst/>
          </a:prstGeom>
        </p:spPr>
        <p:txBody>
          <a:bodyPr spcFirstLastPara="1" wrap="square" lIns="0" tIns="0" rIns="0" bIns="0" anchor="t" anchorCtr="0">
            <a:noAutofit/>
          </a:bodyPr>
          <a:lstStyle/>
          <a:p>
            <a:pPr marL="76200" indent="0" algn="just" defTabSz="914411">
              <a:buNone/>
            </a:pPr>
            <a:r>
              <a:rPr lang="es-AR" altLang="es-AR" sz="1401" dirty="0">
                <a:solidFill>
                  <a:srgbClr val="0F243E"/>
                </a:solidFill>
                <a:ea typeface="Times New Roman" panose="02020603050405020304" pitchFamily="18" charset="0"/>
                <a:cs typeface="Arial" panose="020B0604020202020204" pitchFamily="34" charset="0"/>
              </a:rPr>
              <a:t>Desde Rene Quinton, creador del Método Marino, hasta las investigaciones y estudios más recientes. </a:t>
            </a:r>
            <a:endParaRPr lang="es-AR" altLang="es-AR" sz="1200" dirty="0">
              <a:ea typeface="Times New Roman" panose="02020603050405020304" pitchFamily="18" charset="0"/>
            </a:endParaRPr>
          </a:p>
          <a:p>
            <a:pPr marL="76200" indent="0" algn="just" defTabSz="914411">
              <a:buNone/>
            </a:pPr>
            <a:r>
              <a:rPr lang="en-US" altLang="es-AR" sz="1401" dirty="0">
                <a:solidFill>
                  <a:srgbClr val="0F243E"/>
                </a:solidFill>
                <a:ea typeface="Times New Roman" panose="02020603050405020304" pitchFamily="18" charset="0"/>
                <a:cs typeface="Arial" panose="020B0604020202020204" pitchFamily="34" charset="0"/>
              </a:rPr>
              <a:t>Un curso práctico para conocer todos los temas relacionados al uso y propiedades del Agua de Mar tanto en la teoría como en la práctica siendo el Agua de Mar el Mineral más completo de la naturaleza y a través del cual Podemos alcanzar vida, regeneración y nuevas oportunidades para sanarnos.</a:t>
            </a:r>
            <a:endParaRPr lang="es-AR" altLang="es-AR" sz="1200" dirty="0">
              <a:ea typeface="Times New Roman" panose="02020603050405020304" pitchFamily="18" charset="0"/>
            </a:endParaRPr>
          </a:p>
          <a:p>
            <a:pPr marL="76200" indent="0" algn="just" defTabSz="914411">
              <a:buNone/>
            </a:pPr>
            <a:r>
              <a:rPr lang="es-AR" altLang="es-AR" sz="1401" dirty="0">
                <a:solidFill>
                  <a:srgbClr val="0F243E"/>
                </a:solidFill>
                <a:ea typeface="Times New Roman" panose="02020603050405020304" pitchFamily="18" charset="0"/>
                <a:cs typeface="Arial" panose="020B0604020202020204" pitchFamily="34" charset="0"/>
              </a:rPr>
              <a:t> </a:t>
            </a:r>
            <a:endParaRPr lang="es-AR" altLang="es-AR" sz="1200" dirty="0">
              <a:ea typeface="Times New Roman" panose="02020603050405020304" pitchFamily="18" charset="0"/>
            </a:endParaRPr>
          </a:p>
          <a:p>
            <a:pPr marL="0" lvl="0" indent="0" algn="just">
              <a:spcBef>
                <a:spcPts val="0"/>
              </a:spcBef>
              <a:buNone/>
            </a:pPr>
            <a:endParaRPr lang="es-PA" sz="1400" dirty="0">
              <a:latin typeface="Work Sans" panose="020B0604020202020204" charset="0"/>
            </a:endParaRPr>
          </a:p>
        </p:txBody>
      </p:sp>
      <p:sp>
        <p:nvSpPr>
          <p:cNvPr id="176" name="Google Shape;176;p16"/>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5" name="Group 2">
            <a:extLst>
              <a:ext uri="{FF2B5EF4-FFF2-40B4-BE49-F238E27FC236}">
                <a16:creationId xmlns:a16="http://schemas.microsoft.com/office/drawing/2014/main" id="{050767D9-5250-45B3-9F43-048C44580D3A}"/>
              </a:ext>
            </a:extLst>
          </p:cNvPr>
          <p:cNvGrpSpPr>
            <a:grpSpLocks/>
          </p:cNvGrpSpPr>
          <p:nvPr/>
        </p:nvGrpSpPr>
        <p:grpSpPr bwMode="auto">
          <a:xfrm>
            <a:off x="7974455" y="3959178"/>
            <a:ext cx="1040671" cy="1019098"/>
            <a:chOff x="9338" y="1116"/>
            <a:chExt cx="1639" cy="1604"/>
          </a:xfrm>
        </p:grpSpPr>
        <p:sp>
          <p:nvSpPr>
            <p:cNvPr id="6" name="Freeform 4">
              <a:extLst>
                <a:ext uri="{FF2B5EF4-FFF2-40B4-BE49-F238E27FC236}">
                  <a16:creationId xmlns:a16="http://schemas.microsoft.com/office/drawing/2014/main" id="{76474BC1-7A73-4363-A965-C215E561BE80}"/>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5">
              <a:extLst>
                <a:ext uri="{FF2B5EF4-FFF2-40B4-BE49-F238E27FC236}">
                  <a16:creationId xmlns:a16="http://schemas.microsoft.com/office/drawing/2014/main" id="{5C84912B-7168-40BD-814A-5CF1A3367D4F}"/>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6">
              <a:extLst>
                <a:ext uri="{FF2B5EF4-FFF2-40B4-BE49-F238E27FC236}">
                  <a16:creationId xmlns:a16="http://schemas.microsoft.com/office/drawing/2014/main" id="{81BD6811-10FB-4E62-8F90-AD6EB2569156}"/>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7">
              <a:extLst>
                <a:ext uri="{FF2B5EF4-FFF2-40B4-BE49-F238E27FC236}">
                  <a16:creationId xmlns:a16="http://schemas.microsoft.com/office/drawing/2014/main" id="{63D15801-C30E-4244-A836-67F9F8740E6C}"/>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8">
              <a:extLst>
                <a:ext uri="{FF2B5EF4-FFF2-40B4-BE49-F238E27FC236}">
                  <a16:creationId xmlns:a16="http://schemas.microsoft.com/office/drawing/2014/main" id="{3B712232-10CD-46A9-8606-43A9FDFE6888}"/>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9">
              <a:extLst>
                <a:ext uri="{FF2B5EF4-FFF2-40B4-BE49-F238E27FC236}">
                  <a16:creationId xmlns:a16="http://schemas.microsoft.com/office/drawing/2014/main" id="{DE3A2477-2621-4C0A-A4BD-808200C80293}"/>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0">
              <a:extLst>
                <a:ext uri="{FF2B5EF4-FFF2-40B4-BE49-F238E27FC236}">
                  <a16:creationId xmlns:a16="http://schemas.microsoft.com/office/drawing/2014/main" id="{75D4EA92-9E06-4411-BA3C-DED5524BED66}"/>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1">
              <a:extLst>
                <a:ext uri="{FF2B5EF4-FFF2-40B4-BE49-F238E27FC236}">
                  <a16:creationId xmlns:a16="http://schemas.microsoft.com/office/drawing/2014/main" id="{D1ACD8CF-B46A-4F39-A26D-11628A8479F5}"/>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2">
              <a:extLst>
                <a:ext uri="{FF2B5EF4-FFF2-40B4-BE49-F238E27FC236}">
                  <a16:creationId xmlns:a16="http://schemas.microsoft.com/office/drawing/2014/main" id="{92D600CA-C26F-48EA-95DC-673FD54305CF}"/>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3">
              <a:extLst>
                <a:ext uri="{FF2B5EF4-FFF2-40B4-BE49-F238E27FC236}">
                  <a16:creationId xmlns:a16="http://schemas.microsoft.com/office/drawing/2014/main" id="{878CE5CD-D36F-406B-8119-7CC6D4052782}"/>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4">
              <a:extLst>
                <a:ext uri="{FF2B5EF4-FFF2-40B4-BE49-F238E27FC236}">
                  <a16:creationId xmlns:a16="http://schemas.microsoft.com/office/drawing/2014/main" id="{3654CF30-4129-48DC-872F-6CEFEAF4CA30}"/>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5">
              <a:extLst>
                <a:ext uri="{FF2B5EF4-FFF2-40B4-BE49-F238E27FC236}">
                  <a16:creationId xmlns:a16="http://schemas.microsoft.com/office/drawing/2014/main" id="{E772E670-7DFC-4502-9447-6E1DB306B988}"/>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6">
              <a:extLst>
                <a:ext uri="{FF2B5EF4-FFF2-40B4-BE49-F238E27FC236}">
                  <a16:creationId xmlns:a16="http://schemas.microsoft.com/office/drawing/2014/main" id="{17FB97A8-F0EF-4851-9FF0-CF68AB06CC7B}"/>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7">
              <a:extLst>
                <a:ext uri="{FF2B5EF4-FFF2-40B4-BE49-F238E27FC236}">
                  <a16:creationId xmlns:a16="http://schemas.microsoft.com/office/drawing/2014/main" id="{A49C1A22-D4F5-4861-9F36-A36752A0DD91}"/>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8">
              <a:extLst>
                <a:ext uri="{FF2B5EF4-FFF2-40B4-BE49-F238E27FC236}">
                  <a16:creationId xmlns:a16="http://schemas.microsoft.com/office/drawing/2014/main" id="{FC6BD0F5-37E1-46C3-A329-6FC89340CC12}"/>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9">
              <a:extLst>
                <a:ext uri="{FF2B5EF4-FFF2-40B4-BE49-F238E27FC236}">
                  <a16:creationId xmlns:a16="http://schemas.microsoft.com/office/drawing/2014/main" id="{AA6689C6-1105-48EC-BBA4-9CEBB6CF6271}"/>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0">
              <a:extLst>
                <a:ext uri="{FF2B5EF4-FFF2-40B4-BE49-F238E27FC236}">
                  <a16:creationId xmlns:a16="http://schemas.microsoft.com/office/drawing/2014/main" id="{E11BA39D-2792-41C2-981B-F16744B1A96D}"/>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1">
              <a:extLst>
                <a:ext uri="{FF2B5EF4-FFF2-40B4-BE49-F238E27FC236}">
                  <a16:creationId xmlns:a16="http://schemas.microsoft.com/office/drawing/2014/main" id="{A53EF4BC-6D87-48AA-A5D1-C3C8D1F418AA}"/>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2">
              <a:extLst>
                <a:ext uri="{FF2B5EF4-FFF2-40B4-BE49-F238E27FC236}">
                  <a16:creationId xmlns:a16="http://schemas.microsoft.com/office/drawing/2014/main" id="{A3A00D9E-5E94-439D-9ED8-80D10184B640}"/>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3">
              <a:extLst>
                <a:ext uri="{FF2B5EF4-FFF2-40B4-BE49-F238E27FC236}">
                  <a16:creationId xmlns:a16="http://schemas.microsoft.com/office/drawing/2014/main" id="{9DBF04DF-EC76-45A0-B179-613B8C887C34}"/>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4">
              <a:extLst>
                <a:ext uri="{FF2B5EF4-FFF2-40B4-BE49-F238E27FC236}">
                  <a16:creationId xmlns:a16="http://schemas.microsoft.com/office/drawing/2014/main" id="{9E89B5B8-CE7B-4ACF-9384-DE38F790EED4}"/>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5">
              <a:extLst>
                <a:ext uri="{FF2B5EF4-FFF2-40B4-BE49-F238E27FC236}">
                  <a16:creationId xmlns:a16="http://schemas.microsoft.com/office/drawing/2014/main" id="{DC0F9DB6-A8EF-43EA-8216-E95FC3BCD3E3}"/>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6">
              <a:extLst>
                <a:ext uri="{FF2B5EF4-FFF2-40B4-BE49-F238E27FC236}">
                  <a16:creationId xmlns:a16="http://schemas.microsoft.com/office/drawing/2014/main" id="{1CA9DEF1-18C5-4760-B405-D8602E678BE4}"/>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7">
              <a:extLst>
                <a:ext uri="{FF2B5EF4-FFF2-40B4-BE49-F238E27FC236}">
                  <a16:creationId xmlns:a16="http://schemas.microsoft.com/office/drawing/2014/main" id="{A3106AF8-8B3E-47FF-9719-CA678A481273}"/>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8">
              <a:extLst>
                <a:ext uri="{FF2B5EF4-FFF2-40B4-BE49-F238E27FC236}">
                  <a16:creationId xmlns:a16="http://schemas.microsoft.com/office/drawing/2014/main" id="{683CBF82-FABF-42BD-AF6F-5C73E3901A0C}"/>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9">
              <a:extLst>
                <a:ext uri="{FF2B5EF4-FFF2-40B4-BE49-F238E27FC236}">
                  <a16:creationId xmlns:a16="http://schemas.microsoft.com/office/drawing/2014/main" id="{0027329A-A765-4798-8408-FDFFD11046A7}"/>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0">
              <a:extLst>
                <a:ext uri="{FF2B5EF4-FFF2-40B4-BE49-F238E27FC236}">
                  <a16:creationId xmlns:a16="http://schemas.microsoft.com/office/drawing/2014/main" id="{222E64B6-4DC7-4683-8B84-061B59FA2CFD}"/>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1">
              <a:extLst>
                <a:ext uri="{FF2B5EF4-FFF2-40B4-BE49-F238E27FC236}">
                  <a16:creationId xmlns:a16="http://schemas.microsoft.com/office/drawing/2014/main" id="{E03A36B6-300F-4559-B1A4-AE1A2519DB93}"/>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2">
              <a:extLst>
                <a:ext uri="{FF2B5EF4-FFF2-40B4-BE49-F238E27FC236}">
                  <a16:creationId xmlns:a16="http://schemas.microsoft.com/office/drawing/2014/main" id="{C7B178FD-2F1E-41F6-A9DB-9BE3A76BAC7C}"/>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3">
              <a:extLst>
                <a:ext uri="{FF2B5EF4-FFF2-40B4-BE49-F238E27FC236}">
                  <a16:creationId xmlns:a16="http://schemas.microsoft.com/office/drawing/2014/main" id="{E7BEC87D-461E-449C-9544-99494F99EA50}"/>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4">
              <a:extLst>
                <a:ext uri="{FF2B5EF4-FFF2-40B4-BE49-F238E27FC236}">
                  <a16:creationId xmlns:a16="http://schemas.microsoft.com/office/drawing/2014/main" id="{9F6E3D64-CCA8-4A4A-B935-4ACA2F7A1EED}"/>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5">
              <a:extLst>
                <a:ext uri="{FF2B5EF4-FFF2-40B4-BE49-F238E27FC236}">
                  <a16:creationId xmlns:a16="http://schemas.microsoft.com/office/drawing/2014/main" id="{134EADF1-CC5A-48A7-B3A6-FDEC1D6007EA}"/>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6">
              <a:extLst>
                <a:ext uri="{FF2B5EF4-FFF2-40B4-BE49-F238E27FC236}">
                  <a16:creationId xmlns:a16="http://schemas.microsoft.com/office/drawing/2014/main" id="{E6FA638A-D7BB-4A2E-AAEF-E363C47FFB26}"/>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7">
              <a:extLst>
                <a:ext uri="{FF2B5EF4-FFF2-40B4-BE49-F238E27FC236}">
                  <a16:creationId xmlns:a16="http://schemas.microsoft.com/office/drawing/2014/main" id="{023B870A-1141-43AE-A97C-B76520E91B71}"/>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8">
              <a:extLst>
                <a:ext uri="{FF2B5EF4-FFF2-40B4-BE49-F238E27FC236}">
                  <a16:creationId xmlns:a16="http://schemas.microsoft.com/office/drawing/2014/main" id="{A12C5A23-881E-4BC1-87B0-D168BABBA420}"/>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9">
              <a:extLst>
                <a:ext uri="{FF2B5EF4-FFF2-40B4-BE49-F238E27FC236}">
                  <a16:creationId xmlns:a16="http://schemas.microsoft.com/office/drawing/2014/main" id="{D0B9EF66-ECDA-4CE5-8251-E0C47B8D27CE}"/>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2" name="Picture 40">
              <a:extLst>
                <a:ext uri="{FF2B5EF4-FFF2-40B4-BE49-F238E27FC236}">
                  <a16:creationId xmlns:a16="http://schemas.microsoft.com/office/drawing/2014/main" id="{F7105EA0-4D0B-4DE2-97B8-42D76D39E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41">
              <a:extLst>
                <a:ext uri="{FF2B5EF4-FFF2-40B4-BE49-F238E27FC236}">
                  <a16:creationId xmlns:a16="http://schemas.microsoft.com/office/drawing/2014/main" id="{C21CE845-5235-4FA0-ABAD-E9490ECAAB01}"/>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2">
              <a:extLst>
                <a:ext uri="{FF2B5EF4-FFF2-40B4-BE49-F238E27FC236}">
                  <a16:creationId xmlns:a16="http://schemas.microsoft.com/office/drawing/2014/main" id="{0A01F6F4-9472-41B5-9A42-914CA14A2073}"/>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3">
              <a:extLst>
                <a:ext uri="{FF2B5EF4-FFF2-40B4-BE49-F238E27FC236}">
                  <a16:creationId xmlns:a16="http://schemas.microsoft.com/office/drawing/2014/main" id="{3818AF89-5BE8-4989-9AC2-37F596F7F7F3}"/>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4">
              <a:extLst>
                <a:ext uri="{FF2B5EF4-FFF2-40B4-BE49-F238E27FC236}">
                  <a16:creationId xmlns:a16="http://schemas.microsoft.com/office/drawing/2014/main" id="{ACBE94C7-412E-43C3-AEEE-A0CDD9D0680C}"/>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5">
              <a:extLst>
                <a:ext uri="{FF2B5EF4-FFF2-40B4-BE49-F238E27FC236}">
                  <a16:creationId xmlns:a16="http://schemas.microsoft.com/office/drawing/2014/main" id="{891E46BE-3A8B-4704-9D1C-0E3189655411}"/>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6">
              <a:extLst>
                <a:ext uri="{FF2B5EF4-FFF2-40B4-BE49-F238E27FC236}">
                  <a16:creationId xmlns:a16="http://schemas.microsoft.com/office/drawing/2014/main" id="{3EAA9097-5F0A-41E7-B302-0AA6617D2D5C}"/>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7">
              <a:extLst>
                <a:ext uri="{FF2B5EF4-FFF2-40B4-BE49-F238E27FC236}">
                  <a16:creationId xmlns:a16="http://schemas.microsoft.com/office/drawing/2014/main" id="{3D4765A5-917D-4583-977B-EC9FAA2D8455}"/>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8">
              <a:extLst>
                <a:ext uri="{FF2B5EF4-FFF2-40B4-BE49-F238E27FC236}">
                  <a16:creationId xmlns:a16="http://schemas.microsoft.com/office/drawing/2014/main" id="{0441063C-E7D7-4810-B28E-C9ECAD2519D7}"/>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9">
              <a:extLst>
                <a:ext uri="{FF2B5EF4-FFF2-40B4-BE49-F238E27FC236}">
                  <a16:creationId xmlns:a16="http://schemas.microsoft.com/office/drawing/2014/main" id="{61BBD4E1-73A5-4D2E-9C63-4BADF05C582F}"/>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0">
              <a:extLst>
                <a:ext uri="{FF2B5EF4-FFF2-40B4-BE49-F238E27FC236}">
                  <a16:creationId xmlns:a16="http://schemas.microsoft.com/office/drawing/2014/main" id="{1B652104-12BD-46C5-8D5E-01EEE3815201}"/>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1">
              <a:extLst>
                <a:ext uri="{FF2B5EF4-FFF2-40B4-BE49-F238E27FC236}">
                  <a16:creationId xmlns:a16="http://schemas.microsoft.com/office/drawing/2014/main" id="{9D63B3FE-6C74-4683-844D-0B869213D4B3}"/>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2">
              <a:extLst>
                <a:ext uri="{FF2B5EF4-FFF2-40B4-BE49-F238E27FC236}">
                  <a16:creationId xmlns:a16="http://schemas.microsoft.com/office/drawing/2014/main" id="{A3963D84-1720-4454-9B97-8BE5B6357FE7}"/>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3">
              <a:extLst>
                <a:ext uri="{FF2B5EF4-FFF2-40B4-BE49-F238E27FC236}">
                  <a16:creationId xmlns:a16="http://schemas.microsoft.com/office/drawing/2014/main" id="{CD9D8086-77F5-44CD-895D-CF2E86B75DB1}"/>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4">
              <a:extLst>
                <a:ext uri="{FF2B5EF4-FFF2-40B4-BE49-F238E27FC236}">
                  <a16:creationId xmlns:a16="http://schemas.microsoft.com/office/drawing/2014/main" id="{B07F747A-AC61-40E4-9D9B-124E664F55DB}"/>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5">
              <a:extLst>
                <a:ext uri="{FF2B5EF4-FFF2-40B4-BE49-F238E27FC236}">
                  <a16:creationId xmlns:a16="http://schemas.microsoft.com/office/drawing/2014/main" id="{61A46A93-6B77-4C12-AC05-23709B21114D}"/>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6">
              <a:extLst>
                <a:ext uri="{FF2B5EF4-FFF2-40B4-BE49-F238E27FC236}">
                  <a16:creationId xmlns:a16="http://schemas.microsoft.com/office/drawing/2014/main" id="{7C0516FF-0E34-4968-9C30-F361F5705E6D}"/>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7">
              <a:extLst>
                <a:ext uri="{FF2B5EF4-FFF2-40B4-BE49-F238E27FC236}">
                  <a16:creationId xmlns:a16="http://schemas.microsoft.com/office/drawing/2014/main" id="{594E7644-B8A7-456F-B1EB-E50D8F3EF739}"/>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8">
              <a:extLst>
                <a:ext uri="{FF2B5EF4-FFF2-40B4-BE49-F238E27FC236}">
                  <a16:creationId xmlns:a16="http://schemas.microsoft.com/office/drawing/2014/main" id="{EDBE9752-EC85-4021-A09B-BBB918CB23AB}"/>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9">
              <a:extLst>
                <a:ext uri="{FF2B5EF4-FFF2-40B4-BE49-F238E27FC236}">
                  <a16:creationId xmlns:a16="http://schemas.microsoft.com/office/drawing/2014/main" id="{87CC382C-3851-48C5-9229-73BD989817D3}"/>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0">
              <a:extLst>
                <a:ext uri="{FF2B5EF4-FFF2-40B4-BE49-F238E27FC236}">
                  <a16:creationId xmlns:a16="http://schemas.microsoft.com/office/drawing/2014/main" id="{2CEF470F-2F8C-49BB-B3C0-9D8CC2388E75}"/>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1">
              <a:extLst>
                <a:ext uri="{FF2B5EF4-FFF2-40B4-BE49-F238E27FC236}">
                  <a16:creationId xmlns:a16="http://schemas.microsoft.com/office/drawing/2014/main" id="{BB41D445-7E84-4970-BD2B-8CD1CABF61D4}"/>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2">
              <a:extLst>
                <a:ext uri="{FF2B5EF4-FFF2-40B4-BE49-F238E27FC236}">
                  <a16:creationId xmlns:a16="http://schemas.microsoft.com/office/drawing/2014/main" id="{41C6C131-B848-4B5F-8B79-76422DF4B954}"/>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3">
              <a:extLst>
                <a:ext uri="{FF2B5EF4-FFF2-40B4-BE49-F238E27FC236}">
                  <a16:creationId xmlns:a16="http://schemas.microsoft.com/office/drawing/2014/main" id="{7B5F7A0A-C053-4474-8242-AC9B49D0D1C2}"/>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4">
              <a:extLst>
                <a:ext uri="{FF2B5EF4-FFF2-40B4-BE49-F238E27FC236}">
                  <a16:creationId xmlns:a16="http://schemas.microsoft.com/office/drawing/2014/main" id="{6DCFF7B2-2657-4AFC-8A64-A92908AB408D}"/>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5">
              <a:extLst>
                <a:ext uri="{FF2B5EF4-FFF2-40B4-BE49-F238E27FC236}">
                  <a16:creationId xmlns:a16="http://schemas.microsoft.com/office/drawing/2014/main" id="{45E393FA-54A0-4333-9F0A-F94D77BAA603}"/>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6">
              <a:extLst>
                <a:ext uri="{FF2B5EF4-FFF2-40B4-BE49-F238E27FC236}">
                  <a16:creationId xmlns:a16="http://schemas.microsoft.com/office/drawing/2014/main" id="{0C1EEAB6-E696-4D2B-BDF9-9A4B5A01678C}"/>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7">
              <a:extLst>
                <a:ext uri="{FF2B5EF4-FFF2-40B4-BE49-F238E27FC236}">
                  <a16:creationId xmlns:a16="http://schemas.microsoft.com/office/drawing/2014/main" id="{F5573517-E942-4CDE-B6F7-F17CBFC6199D}"/>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8">
              <a:extLst>
                <a:ext uri="{FF2B5EF4-FFF2-40B4-BE49-F238E27FC236}">
                  <a16:creationId xmlns:a16="http://schemas.microsoft.com/office/drawing/2014/main" id="{CA20D52E-068E-4E52-9511-0DBDCC7B8548}"/>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9">
              <a:extLst>
                <a:ext uri="{FF2B5EF4-FFF2-40B4-BE49-F238E27FC236}">
                  <a16:creationId xmlns:a16="http://schemas.microsoft.com/office/drawing/2014/main" id="{BEC2936B-1FA9-4A66-97D6-EA74DE610004}"/>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0">
              <a:extLst>
                <a:ext uri="{FF2B5EF4-FFF2-40B4-BE49-F238E27FC236}">
                  <a16:creationId xmlns:a16="http://schemas.microsoft.com/office/drawing/2014/main" id="{405C7927-1450-4CEC-8268-15029D87C90E}"/>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1">
              <a:extLst>
                <a:ext uri="{FF2B5EF4-FFF2-40B4-BE49-F238E27FC236}">
                  <a16:creationId xmlns:a16="http://schemas.microsoft.com/office/drawing/2014/main" id="{0D56B3B0-28E2-4345-9F5B-61ACF9340B00}"/>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2">
              <a:extLst>
                <a:ext uri="{FF2B5EF4-FFF2-40B4-BE49-F238E27FC236}">
                  <a16:creationId xmlns:a16="http://schemas.microsoft.com/office/drawing/2014/main" id="{20ABAFB5-7CC7-4811-A564-2F404B76ACD8}"/>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3">
              <a:extLst>
                <a:ext uri="{FF2B5EF4-FFF2-40B4-BE49-F238E27FC236}">
                  <a16:creationId xmlns:a16="http://schemas.microsoft.com/office/drawing/2014/main" id="{F3FBF81D-5237-4CD2-AC69-6F71326CD0D4}"/>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23"/>
          <p:cNvSpPr txBox="1">
            <a:spLocks noGrp="1"/>
          </p:cNvSpPr>
          <p:nvPr>
            <p:ph type="title" idx="4294967295"/>
          </p:nvPr>
        </p:nvSpPr>
        <p:spPr>
          <a:xfrm>
            <a:off x="1607906" y="2302125"/>
            <a:ext cx="5928187" cy="36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tx2"/>
                </a:solidFill>
                <a:effectLst>
                  <a:outerShdw blurRad="38100" dist="38100" dir="2700000" algn="tl">
                    <a:srgbClr val="000000">
                      <a:alpha val="43137"/>
                    </a:srgbClr>
                  </a:outerShdw>
                </a:effectLst>
              </a:rPr>
              <a:t>LOS SERES HUMANOS PROCEDEMOS DEL MAR</a:t>
            </a:r>
            <a:br>
              <a:rPr lang="en" dirty="0">
                <a:solidFill>
                  <a:schemeClr val="tx2"/>
                </a:solidFill>
                <a:effectLst>
                  <a:outerShdw blurRad="38100" dist="38100" dir="2700000" algn="tl">
                    <a:srgbClr val="000000">
                      <a:alpha val="43137"/>
                    </a:srgbClr>
                  </a:outerShdw>
                </a:effectLst>
              </a:rPr>
            </a:br>
            <a:br>
              <a:rPr lang="en" dirty="0">
                <a:solidFill>
                  <a:schemeClr val="tx2"/>
                </a:solidFill>
                <a:effectLst>
                  <a:outerShdw blurRad="38100" dist="38100" dir="2700000" algn="tl">
                    <a:srgbClr val="000000">
                      <a:alpha val="43137"/>
                    </a:srgbClr>
                  </a:outerShdw>
                </a:effectLst>
              </a:rPr>
            </a:br>
            <a:r>
              <a:rPr lang="en" dirty="0">
                <a:solidFill>
                  <a:schemeClr val="tx2"/>
                </a:solidFill>
                <a:effectLst>
                  <a:outerShdw blurRad="38100" dist="38100" dir="2700000" algn="tl">
                    <a:srgbClr val="000000">
                      <a:alpha val="43137"/>
                    </a:srgbClr>
                  </a:outerShdw>
                </a:effectLst>
              </a:rPr>
              <a:t>DEL VIENTRE AZUL ANCESTRAL QUE LO CURA TODO</a:t>
            </a:r>
            <a:endParaRPr dirty="0">
              <a:solidFill>
                <a:schemeClr val="tx2"/>
              </a:solidFill>
              <a:effectLst>
                <a:outerShdw blurRad="38100" dist="38100" dir="2700000" algn="tl">
                  <a:srgbClr val="000000">
                    <a:alpha val="43137"/>
                  </a:srgbClr>
                </a:outerShdw>
              </a:effectLst>
            </a:endParaRPr>
          </a:p>
        </p:txBody>
      </p:sp>
      <p:sp>
        <p:nvSpPr>
          <p:cNvPr id="239" name="Google Shape;239;p23"/>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30</a:t>
            </a:fld>
            <a:endParaRPr>
              <a:solidFill>
                <a:schemeClr val="lt1"/>
              </a:solidFill>
            </a:endParaRPr>
          </a:p>
        </p:txBody>
      </p:sp>
      <p:grpSp>
        <p:nvGrpSpPr>
          <p:cNvPr id="4" name="Group 2">
            <a:extLst>
              <a:ext uri="{FF2B5EF4-FFF2-40B4-BE49-F238E27FC236}">
                <a16:creationId xmlns:a16="http://schemas.microsoft.com/office/drawing/2014/main" id="{EBC34024-BAFD-4E05-846A-DEA9989D6652}"/>
              </a:ext>
            </a:extLst>
          </p:cNvPr>
          <p:cNvGrpSpPr>
            <a:grpSpLocks/>
          </p:cNvGrpSpPr>
          <p:nvPr/>
        </p:nvGrpSpPr>
        <p:grpSpPr bwMode="auto">
          <a:xfrm>
            <a:off x="7974455" y="3959178"/>
            <a:ext cx="1040671" cy="1019098"/>
            <a:chOff x="9338" y="1116"/>
            <a:chExt cx="1639" cy="1604"/>
          </a:xfrm>
        </p:grpSpPr>
        <p:sp>
          <p:nvSpPr>
            <p:cNvPr id="5" name="Freeform 4">
              <a:extLst>
                <a:ext uri="{FF2B5EF4-FFF2-40B4-BE49-F238E27FC236}">
                  <a16:creationId xmlns:a16="http://schemas.microsoft.com/office/drawing/2014/main" id="{D566FF8D-5A49-4940-ABDD-AA6796CBDA35}"/>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a:extLst>
                <a:ext uri="{FF2B5EF4-FFF2-40B4-BE49-F238E27FC236}">
                  <a16:creationId xmlns:a16="http://schemas.microsoft.com/office/drawing/2014/main" id="{B1136335-01B8-4128-8C16-A58C146D4A6A}"/>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0E8A5D6F-1442-4FD5-AFB8-BD0A0C0CB477}"/>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9F72EFDB-DF4D-4652-8646-846007888D99}"/>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0B64B2A5-24E2-496F-8654-45178EFC88EF}"/>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D98E3414-DE5B-4EEF-AD96-E0BB7D24EEA5}"/>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6AEBB3C1-C356-4026-9AAA-48D2B3853E27}"/>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D091D8B1-08D7-48D8-9AD9-60BDBF65A64E}"/>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6E76EC73-16FB-4DC9-BBA9-8196D32E92EA}"/>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E2F5A4C1-C2EC-4911-9A37-2E81DF7447EE}"/>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00916449-29C7-4615-99B1-37176410984A}"/>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4A71C342-6E09-4EAD-95FD-6E4A490555CD}"/>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77A3E2D3-6A64-43C7-93F7-DB43209639EF}"/>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9FB0A1E0-9C1A-41CB-BD9D-95909BFAC0F2}"/>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76B2F9B5-1B11-43EC-B492-404A2BF9FEC3}"/>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09015D4B-CF6C-4F5D-8815-D09B1823E44C}"/>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6B0860D2-A88E-43E8-9B1D-E36E6CA528ED}"/>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1A839D1B-726E-4006-9ED6-3FFD466643EF}"/>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C6EF3E75-24FC-4CE0-BBD4-5C60826AE218}"/>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38063622-814F-45DB-B349-835FAA62DE6E}"/>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26E22351-0206-4CDE-B556-FB1F3C1A904F}"/>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99F92342-8C0D-473C-B8F0-ADFCA6A8E145}"/>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4D6F82E1-DB49-41DE-8B36-407D27B4884D}"/>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862E18BC-80F2-4BEC-B862-EA12045C53C5}"/>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03F4E3A7-C88D-4C88-8681-2B46EE76CFB4}"/>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3A079CB8-2359-471F-8982-A8CCA00E50C8}"/>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D7E86E31-D9F4-40F4-BDB4-DE417DEFCF42}"/>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FF0558FB-9C1D-4D10-96F9-05139B2E5B7F}"/>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88591DDA-71DB-4D0B-AD57-8B6B5561F19A}"/>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2A7DA7B2-1AED-47B1-9AE8-21D85C0C2E17}"/>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0D5CCD8D-B114-4103-8E26-B486BBDC6975}"/>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01583F09-C441-4D19-812B-F7E76619FF75}"/>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CF27D1A8-553C-4B1C-992A-CEA253784FFD}"/>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605F1124-81BB-43B4-9EE6-5ACBA6DE391B}"/>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5D15C99D-F9B2-4977-8422-4172856F7854}"/>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B8774F11-B235-45A6-BDB7-4BD760F33F43}"/>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1" name="Picture 40">
              <a:extLst>
                <a:ext uri="{FF2B5EF4-FFF2-40B4-BE49-F238E27FC236}">
                  <a16:creationId xmlns:a16="http://schemas.microsoft.com/office/drawing/2014/main" id="{DCB2CF70-C253-4CB3-BA5A-80F9628ED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a:extLst>
                <a:ext uri="{FF2B5EF4-FFF2-40B4-BE49-F238E27FC236}">
                  <a16:creationId xmlns:a16="http://schemas.microsoft.com/office/drawing/2014/main" id="{1B7A146D-953E-4E95-98E1-F4EA35F407B4}"/>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2">
              <a:extLst>
                <a:ext uri="{FF2B5EF4-FFF2-40B4-BE49-F238E27FC236}">
                  <a16:creationId xmlns:a16="http://schemas.microsoft.com/office/drawing/2014/main" id="{0D406800-CC14-4791-85EB-AFED078503E8}"/>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3">
              <a:extLst>
                <a:ext uri="{FF2B5EF4-FFF2-40B4-BE49-F238E27FC236}">
                  <a16:creationId xmlns:a16="http://schemas.microsoft.com/office/drawing/2014/main" id="{9D84C984-D518-4682-A879-9E297B3CEABD}"/>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4">
              <a:extLst>
                <a:ext uri="{FF2B5EF4-FFF2-40B4-BE49-F238E27FC236}">
                  <a16:creationId xmlns:a16="http://schemas.microsoft.com/office/drawing/2014/main" id="{2CFE68AA-8F8A-4766-966A-5795E6711728}"/>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5">
              <a:extLst>
                <a:ext uri="{FF2B5EF4-FFF2-40B4-BE49-F238E27FC236}">
                  <a16:creationId xmlns:a16="http://schemas.microsoft.com/office/drawing/2014/main" id="{412D28EB-9FFE-432E-9E0E-D4DB80D3E09A}"/>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6">
              <a:extLst>
                <a:ext uri="{FF2B5EF4-FFF2-40B4-BE49-F238E27FC236}">
                  <a16:creationId xmlns:a16="http://schemas.microsoft.com/office/drawing/2014/main" id="{AADC1AA4-90F1-4C5E-B463-4E19D8713644}"/>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7">
              <a:extLst>
                <a:ext uri="{FF2B5EF4-FFF2-40B4-BE49-F238E27FC236}">
                  <a16:creationId xmlns:a16="http://schemas.microsoft.com/office/drawing/2014/main" id="{41A85561-EFB6-4F45-9E38-27BDA2C5FA64}"/>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8">
              <a:extLst>
                <a:ext uri="{FF2B5EF4-FFF2-40B4-BE49-F238E27FC236}">
                  <a16:creationId xmlns:a16="http://schemas.microsoft.com/office/drawing/2014/main" id="{924A712C-7935-469E-840A-50091911458B}"/>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9">
              <a:extLst>
                <a:ext uri="{FF2B5EF4-FFF2-40B4-BE49-F238E27FC236}">
                  <a16:creationId xmlns:a16="http://schemas.microsoft.com/office/drawing/2014/main" id="{90785B82-F336-41F6-87E0-8C016C895981}"/>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0">
              <a:extLst>
                <a:ext uri="{FF2B5EF4-FFF2-40B4-BE49-F238E27FC236}">
                  <a16:creationId xmlns:a16="http://schemas.microsoft.com/office/drawing/2014/main" id="{7E26F358-24EF-4F20-8E13-64A4EB52EDA6}"/>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1">
              <a:extLst>
                <a:ext uri="{FF2B5EF4-FFF2-40B4-BE49-F238E27FC236}">
                  <a16:creationId xmlns:a16="http://schemas.microsoft.com/office/drawing/2014/main" id="{3C4B2204-162B-4D7A-B2EE-CA11DBD86226}"/>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2">
              <a:extLst>
                <a:ext uri="{FF2B5EF4-FFF2-40B4-BE49-F238E27FC236}">
                  <a16:creationId xmlns:a16="http://schemas.microsoft.com/office/drawing/2014/main" id="{B7D0D079-7404-4B53-AF85-97E9ABDE0920}"/>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3">
              <a:extLst>
                <a:ext uri="{FF2B5EF4-FFF2-40B4-BE49-F238E27FC236}">
                  <a16:creationId xmlns:a16="http://schemas.microsoft.com/office/drawing/2014/main" id="{72804AA1-17BD-4E7A-AC97-1A186DC7C942}"/>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4">
              <a:extLst>
                <a:ext uri="{FF2B5EF4-FFF2-40B4-BE49-F238E27FC236}">
                  <a16:creationId xmlns:a16="http://schemas.microsoft.com/office/drawing/2014/main" id="{BA3AFD67-CDE7-4CB7-BBEB-6F732C20FE73}"/>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5">
              <a:extLst>
                <a:ext uri="{FF2B5EF4-FFF2-40B4-BE49-F238E27FC236}">
                  <a16:creationId xmlns:a16="http://schemas.microsoft.com/office/drawing/2014/main" id="{7CABF565-478E-4083-8DC5-E5B99BB0BE88}"/>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6">
              <a:extLst>
                <a:ext uri="{FF2B5EF4-FFF2-40B4-BE49-F238E27FC236}">
                  <a16:creationId xmlns:a16="http://schemas.microsoft.com/office/drawing/2014/main" id="{0E599671-9361-4D45-ACF0-C6A8C800B098}"/>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7">
              <a:extLst>
                <a:ext uri="{FF2B5EF4-FFF2-40B4-BE49-F238E27FC236}">
                  <a16:creationId xmlns:a16="http://schemas.microsoft.com/office/drawing/2014/main" id="{2085E621-4347-406A-B77E-5EA3851DC4A2}"/>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8">
              <a:extLst>
                <a:ext uri="{FF2B5EF4-FFF2-40B4-BE49-F238E27FC236}">
                  <a16:creationId xmlns:a16="http://schemas.microsoft.com/office/drawing/2014/main" id="{39EB9E2C-B2F7-49C6-8CC2-6FA5DB27670B}"/>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9">
              <a:extLst>
                <a:ext uri="{FF2B5EF4-FFF2-40B4-BE49-F238E27FC236}">
                  <a16:creationId xmlns:a16="http://schemas.microsoft.com/office/drawing/2014/main" id="{052A85DC-0447-4FF0-9304-35CDFDD61B91}"/>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0">
              <a:extLst>
                <a:ext uri="{FF2B5EF4-FFF2-40B4-BE49-F238E27FC236}">
                  <a16:creationId xmlns:a16="http://schemas.microsoft.com/office/drawing/2014/main" id="{A021144C-39C5-4407-B7EB-1A619AD5E5A1}"/>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1">
              <a:extLst>
                <a:ext uri="{FF2B5EF4-FFF2-40B4-BE49-F238E27FC236}">
                  <a16:creationId xmlns:a16="http://schemas.microsoft.com/office/drawing/2014/main" id="{84BE9DCD-7853-45FA-83D3-117E0178AE22}"/>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2">
              <a:extLst>
                <a:ext uri="{FF2B5EF4-FFF2-40B4-BE49-F238E27FC236}">
                  <a16:creationId xmlns:a16="http://schemas.microsoft.com/office/drawing/2014/main" id="{80EC3B90-DD70-4317-A67E-13E4EFF73364}"/>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3">
              <a:extLst>
                <a:ext uri="{FF2B5EF4-FFF2-40B4-BE49-F238E27FC236}">
                  <a16:creationId xmlns:a16="http://schemas.microsoft.com/office/drawing/2014/main" id="{D57E748D-0263-4FA3-BBBD-E5A8ECE95232}"/>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4">
              <a:extLst>
                <a:ext uri="{FF2B5EF4-FFF2-40B4-BE49-F238E27FC236}">
                  <a16:creationId xmlns:a16="http://schemas.microsoft.com/office/drawing/2014/main" id="{03F1AE47-CF66-4098-8E16-85EB38C8F175}"/>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5">
              <a:extLst>
                <a:ext uri="{FF2B5EF4-FFF2-40B4-BE49-F238E27FC236}">
                  <a16:creationId xmlns:a16="http://schemas.microsoft.com/office/drawing/2014/main" id="{7663CD9A-5C3E-4F1B-8327-82B872DAF475}"/>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6">
              <a:extLst>
                <a:ext uri="{FF2B5EF4-FFF2-40B4-BE49-F238E27FC236}">
                  <a16:creationId xmlns:a16="http://schemas.microsoft.com/office/drawing/2014/main" id="{98C577CD-3F45-40FD-AC88-6029DF146760}"/>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7">
              <a:extLst>
                <a:ext uri="{FF2B5EF4-FFF2-40B4-BE49-F238E27FC236}">
                  <a16:creationId xmlns:a16="http://schemas.microsoft.com/office/drawing/2014/main" id="{BE80A04A-18C8-4F36-BE3A-CCBD59B16223}"/>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8">
              <a:extLst>
                <a:ext uri="{FF2B5EF4-FFF2-40B4-BE49-F238E27FC236}">
                  <a16:creationId xmlns:a16="http://schemas.microsoft.com/office/drawing/2014/main" id="{604415EF-D040-4EC8-8963-4547700D6F3B}"/>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9">
              <a:extLst>
                <a:ext uri="{FF2B5EF4-FFF2-40B4-BE49-F238E27FC236}">
                  <a16:creationId xmlns:a16="http://schemas.microsoft.com/office/drawing/2014/main" id="{2AF9B8B8-4C57-4001-8D72-8522B4CD45B4}"/>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0">
              <a:extLst>
                <a:ext uri="{FF2B5EF4-FFF2-40B4-BE49-F238E27FC236}">
                  <a16:creationId xmlns:a16="http://schemas.microsoft.com/office/drawing/2014/main" id="{FC51D947-5978-44CD-A127-17E2B943FC36}"/>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1">
              <a:extLst>
                <a:ext uri="{FF2B5EF4-FFF2-40B4-BE49-F238E27FC236}">
                  <a16:creationId xmlns:a16="http://schemas.microsoft.com/office/drawing/2014/main" id="{A1A0B2AF-A7EA-4FB3-9A31-3FD2408A5323}"/>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2">
              <a:extLst>
                <a:ext uri="{FF2B5EF4-FFF2-40B4-BE49-F238E27FC236}">
                  <a16:creationId xmlns:a16="http://schemas.microsoft.com/office/drawing/2014/main" id="{C511225F-0F2F-4A87-B4A8-28CF5B9C0C51}"/>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3">
              <a:extLst>
                <a:ext uri="{FF2B5EF4-FFF2-40B4-BE49-F238E27FC236}">
                  <a16:creationId xmlns:a16="http://schemas.microsoft.com/office/drawing/2014/main" id="{AC69F4D0-192C-425D-8EC3-832456029C73}"/>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18"/>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sp>
        <p:nvSpPr>
          <p:cNvPr id="4" name="Google Shape;285;p27"/>
          <p:cNvSpPr txBox="1">
            <a:spLocks/>
          </p:cNvSpPr>
          <p:nvPr/>
        </p:nvSpPr>
        <p:spPr>
          <a:xfrm>
            <a:off x="685800" y="992826"/>
            <a:ext cx="7772400" cy="11598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r>
              <a:rPr lang="es-PA" sz="3200" dirty="0">
                <a:solidFill>
                  <a:schemeClr val="accent2">
                    <a:lumMod val="40000"/>
                    <a:lumOff val="60000"/>
                  </a:schemeClr>
                </a:solidFill>
                <a:effectLst>
                  <a:outerShdw blurRad="38100" dist="38100" dir="2700000" algn="tl">
                    <a:srgbClr val="000000">
                      <a:alpha val="43137"/>
                    </a:srgbClr>
                  </a:outerShdw>
                </a:effectLst>
              </a:rPr>
              <a:t>GRACIAS POR INVERTIR EN TI, EN TU AUTOSANACION Y LA DE LOS DEMAS!!</a:t>
            </a:r>
          </a:p>
        </p:txBody>
      </p:sp>
      <p:grpSp>
        <p:nvGrpSpPr>
          <p:cNvPr id="5" name="Group 2">
            <a:extLst>
              <a:ext uri="{FF2B5EF4-FFF2-40B4-BE49-F238E27FC236}">
                <a16:creationId xmlns:a16="http://schemas.microsoft.com/office/drawing/2014/main" id="{C2FD0EDA-7548-4A98-BFA7-81ED56038A30}"/>
              </a:ext>
            </a:extLst>
          </p:cNvPr>
          <p:cNvGrpSpPr>
            <a:grpSpLocks/>
          </p:cNvGrpSpPr>
          <p:nvPr/>
        </p:nvGrpSpPr>
        <p:grpSpPr bwMode="auto">
          <a:xfrm>
            <a:off x="3757755" y="2471738"/>
            <a:ext cx="1628489" cy="1578924"/>
            <a:chOff x="9338" y="1116"/>
            <a:chExt cx="1639" cy="1604"/>
          </a:xfrm>
        </p:grpSpPr>
        <p:sp>
          <p:nvSpPr>
            <p:cNvPr id="6" name="Freeform 4">
              <a:extLst>
                <a:ext uri="{FF2B5EF4-FFF2-40B4-BE49-F238E27FC236}">
                  <a16:creationId xmlns:a16="http://schemas.microsoft.com/office/drawing/2014/main" id="{8D29011B-3A6B-4DFD-835A-40803F1556BB}"/>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5">
              <a:extLst>
                <a:ext uri="{FF2B5EF4-FFF2-40B4-BE49-F238E27FC236}">
                  <a16:creationId xmlns:a16="http://schemas.microsoft.com/office/drawing/2014/main" id="{DB89A820-2C41-4397-848B-0E6E1347AFCE}"/>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6">
              <a:extLst>
                <a:ext uri="{FF2B5EF4-FFF2-40B4-BE49-F238E27FC236}">
                  <a16:creationId xmlns:a16="http://schemas.microsoft.com/office/drawing/2014/main" id="{80BEC762-C36C-4877-A67C-A96DE713C62C}"/>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7">
              <a:extLst>
                <a:ext uri="{FF2B5EF4-FFF2-40B4-BE49-F238E27FC236}">
                  <a16:creationId xmlns:a16="http://schemas.microsoft.com/office/drawing/2014/main" id="{2DACEAA4-3BC9-4074-95D1-6DEF7E28DF72}"/>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8">
              <a:extLst>
                <a:ext uri="{FF2B5EF4-FFF2-40B4-BE49-F238E27FC236}">
                  <a16:creationId xmlns:a16="http://schemas.microsoft.com/office/drawing/2014/main" id="{B314C63E-3A4E-43B3-BBFF-6025755726EF}"/>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9">
              <a:extLst>
                <a:ext uri="{FF2B5EF4-FFF2-40B4-BE49-F238E27FC236}">
                  <a16:creationId xmlns:a16="http://schemas.microsoft.com/office/drawing/2014/main" id="{5247C9C3-03D2-465B-BC3D-93C6D3522D41}"/>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0">
              <a:extLst>
                <a:ext uri="{FF2B5EF4-FFF2-40B4-BE49-F238E27FC236}">
                  <a16:creationId xmlns:a16="http://schemas.microsoft.com/office/drawing/2014/main" id="{DA0B67E6-A6DD-4FE7-AF93-CC1C60DDDF44}"/>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1">
              <a:extLst>
                <a:ext uri="{FF2B5EF4-FFF2-40B4-BE49-F238E27FC236}">
                  <a16:creationId xmlns:a16="http://schemas.microsoft.com/office/drawing/2014/main" id="{1735064D-C986-4465-9C5E-009A2DCCCA4F}"/>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2">
              <a:extLst>
                <a:ext uri="{FF2B5EF4-FFF2-40B4-BE49-F238E27FC236}">
                  <a16:creationId xmlns:a16="http://schemas.microsoft.com/office/drawing/2014/main" id="{52B337D0-6E31-40E5-9241-951D7FDAFF25}"/>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3">
              <a:extLst>
                <a:ext uri="{FF2B5EF4-FFF2-40B4-BE49-F238E27FC236}">
                  <a16:creationId xmlns:a16="http://schemas.microsoft.com/office/drawing/2014/main" id="{E8F88390-05BA-479A-9BEA-C4ADC0464108}"/>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4">
              <a:extLst>
                <a:ext uri="{FF2B5EF4-FFF2-40B4-BE49-F238E27FC236}">
                  <a16:creationId xmlns:a16="http://schemas.microsoft.com/office/drawing/2014/main" id="{288E11F5-8819-4BA3-AC2E-DBEA660A387C}"/>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5">
              <a:extLst>
                <a:ext uri="{FF2B5EF4-FFF2-40B4-BE49-F238E27FC236}">
                  <a16:creationId xmlns:a16="http://schemas.microsoft.com/office/drawing/2014/main" id="{8F69A658-1791-42B9-8280-03F496A6F488}"/>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6">
              <a:extLst>
                <a:ext uri="{FF2B5EF4-FFF2-40B4-BE49-F238E27FC236}">
                  <a16:creationId xmlns:a16="http://schemas.microsoft.com/office/drawing/2014/main" id="{B1E6FB41-477B-417F-8558-5F93139A12AD}"/>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7">
              <a:extLst>
                <a:ext uri="{FF2B5EF4-FFF2-40B4-BE49-F238E27FC236}">
                  <a16:creationId xmlns:a16="http://schemas.microsoft.com/office/drawing/2014/main" id="{91339CDB-F83D-493D-A602-EE907568855D}"/>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8">
              <a:extLst>
                <a:ext uri="{FF2B5EF4-FFF2-40B4-BE49-F238E27FC236}">
                  <a16:creationId xmlns:a16="http://schemas.microsoft.com/office/drawing/2014/main" id="{9C41B8CE-6381-45E6-B44C-0B2CB9166BAB}"/>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9">
              <a:extLst>
                <a:ext uri="{FF2B5EF4-FFF2-40B4-BE49-F238E27FC236}">
                  <a16:creationId xmlns:a16="http://schemas.microsoft.com/office/drawing/2014/main" id="{597FEC5C-7A01-426B-B617-F1C11E36408D}"/>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0">
              <a:extLst>
                <a:ext uri="{FF2B5EF4-FFF2-40B4-BE49-F238E27FC236}">
                  <a16:creationId xmlns:a16="http://schemas.microsoft.com/office/drawing/2014/main" id="{99BE8405-9221-482E-ABDD-1CFB72029E4D}"/>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1">
              <a:extLst>
                <a:ext uri="{FF2B5EF4-FFF2-40B4-BE49-F238E27FC236}">
                  <a16:creationId xmlns:a16="http://schemas.microsoft.com/office/drawing/2014/main" id="{CA75F601-1428-406E-B230-6B22DAF31585}"/>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2">
              <a:extLst>
                <a:ext uri="{FF2B5EF4-FFF2-40B4-BE49-F238E27FC236}">
                  <a16:creationId xmlns:a16="http://schemas.microsoft.com/office/drawing/2014/main" id="{D695053E-3F2D-4FEE-8FE0-943B588C59F6}"/>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3">
              <a:extLst>
                <a:ext uri="{FF2B5EF4-FFF2-40B4-BE49-F238E27FC236}">
                  <a16:creationId xmlns:a16="http://schemas.microsoft.com/office/drawing/2014/main" id="{19D9A669-5C41-4E85-BAA8-08E18A40ECF2}"/>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4">
              <a:extLst>
                <a:ext uri="{FF2B5EF4-FFF2-40B4-BE49-F238E27FC236}">
                  <a16:creationId xmlns:a16="http://schemas.microsoft.com/office/drawing/2014/main" id="{24D5B0F2-9D29-4D25-AF09-559BD7D1D1AA}"/>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5">
              <a:extLst>
                <a:ext uri="{FF2B5EF4-FFF2-40B4-BE49-F238E27FC236}">
                  <a16:creationId xmlns:a16="http://schemas.microsoft.com/office/drawing/2014/main" id="{B8DE7329-CCCF-42BE-A2B2-A505D4F994F9}"/>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6">
              <a:extLst>
                <a:ext uri="{FF2B5EF4-FFF2-40B4-BE49-F238E27FC236}">
                  <a16:creationId xmlns:a16="http://schemas.microsoft.com/office/drawing/2014/main" id="{2942C1DB-B568-4392-8963-A87C9A628546}"/>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7">
              <a:extLst>
                <a:ext uri="{FF2B5EF4-FFF2-40B4-BE49-F238E27FC236}">
                  <a16:creationId xmlns:a16="http://schemas.microsoft.com/office/drawing/2014/main" id="{01786948-A6B5-4CB2-83CA-7F395650896F}"/>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8">
              <a:extLst>
                <a:ext uri="{FF2B5EF4-FFF2-40B4-BE49-F238E27FC236}">
                  <a16:creationId xmlns:a16="http://schemas.microsoft.com/office/drawing/2014/main" id="{E4DBFF5F-4313-477D-84DA-FA6EF99C0CF2}"/>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9">
              <a:extLst>
                <a:ext uri="{FF2B5EF4-FFF2-40B4-BE49-F238E27FC236}">
                  <a16:creationId xmlns:a16="http://schemas.microsoft.com/office/drawing/2014/main" id="{AED2A3AC-449F-478C-AB33-6D5A6F5CE98A}"/>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0">
              <a:extLst>
                <a:ext uri="{FF2B5EF4-FFF2-40B4-BE49-F238E27FC236}">
                  <a16:creationId xmlns:a16="http://schemas.microsoft.com/office/drawing/2014/main" id="{536347B4-AC06-43E9-8340-5A822ED04085}"/>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1">
              <a:extLst>
                <a:ext uri="{FF2B5EF4-FFF2-40B4-BE49-F238E27FC236}">
                  <a16:creationId xmlns:a16="http://schemas.microsoft.com/office/drawing/2014/main" id="{9B1A26DF-1287-436D-9018-2E84D09AA9AC}"/>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2">
              <a:extLst>
                <a:ext uri="{FF2B5EF4-FFF2-40B4-BE49-F238E27FC236}">
                  <a16:creationId xmlns:a16="http://schemas.microsoft.com/office/drawing/2014/main" id="{2080C741-E756-45A8-8D44-CA6614A85976}"/>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3">
              <a:extLst>
                <a:ext uri="{FF2B5EF4-FFF2-40B4-BE49-F238E27FC236}">
                  <a16:creationId xmlns:a16="http://schemas.microsoft.com/office/drawing/2014/main" id="{A4B94280-6E04-452F-A180-2E213BC2CC2A}"/>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4">
              <a:extLst>
                <a:ext uri="{FF2B5EF4-FFF2-40B4-BE49-F238E27FC236}">
                  <a16:creationId xmlns:a16="http://schemas.microsoft.com/office/drawing/2014/main" id="{70945177-ED61-420D-9AD4-0DE176F3511E}"/>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5">
              <a:extLst>
                <a:ext uri="{FF2B5EF4-FFF2-40B4-BE49-F238E27FC236}">
                  <a16:creationId xmlns:a16="http://schemas.microsoft.com/office/drawing/2014/main" id="{FB9D5294-BCA6-4FC7-813E-044A722ACCEA}"/>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6">
              <a:extLst>
                <a:ext uri="{FF2B5EF4-FFF2-40B4-BE49-F238E27FC236}">
                  <a16:creationId xmlns:a16="http://schemas.microsoft.com/office/drawing/2014/main" id="{C8F6814F-2739-4CBE-B555-BE79A45B808F}"/>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7">
              <a:extLst>
                <a:ext uri="{FF2B5EF4-FFF2-40B4-BE49-F238E27FC236}">
                  <a16:creationId xmlns:a16="http://schemas.microsoft.com/office/drawing/2014/main" id="{BC3FDE23-B973-4BD4-9676-DA56258FBEB1}"/>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8">
              <a:extLst>
                <a:ext uri="{FF2B5EF4-FFF2-40B4-BE49-F238E27FC236}">
                  <a16:creationId xmlns:a16="http://schemas.microsoft.com/office/drawing/2014/main" id="{6367688B-C8D9-4938-A8A2-7F843D9EBEE3}"/>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9">
              <a:extLst>
                <a:ext uri="{FF2B5EF4-FFF2-40B4-BE49-F238E27FC236}">
                  <a16:creationId xmlns:a16="http://schemas.microsoft.com/office/drawing/2014/main" id="{40657704-8555-4C7E-BC96-AA9DF1E20DB1}"/>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2" name="Picture 40">
              <a:extLst>
                <a:ext uri="{FF2B5EF4-FFF2-40B4-BE49-F238E27FC236}">
                  <a16:creationId xmlns:a16="http://schemas.microsoft.com/office/drawing/2014/main" id="{25A92A81-C08D-4280-A175-1E88808AB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41">
              <a:extLst>
                <a:ext uri="{FF2B5EF4-FFF2-40B4-BE49-F238E27FC236}">
                  <a16:creationId xmlns:a16="http://schemas.microsoft.com/office/drawing/2014/main" id="{1AA0C39D-1722-4AB2-A078-3493ABFE5CC9}"/>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2">
              <a:extLst>
                <a:ext uri="{FF2B5EF4-FFF2-40B4-BE49-F238E27FC236}">
                  <a16:creationId xmlns:a16="http://schemas.microsoft.com/office/drawing/2014/main" id="{904297A0-B7F0-452A-AA37-C5B47E27B1F0}"/>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3">
              <a:extLst>
                <a:ext uri="{FF2B5EF4-FFF2-40B4-BE49-F238E27FC236}">
                  <a16:creationId xmlns:a16="http://schemas.microsoft.com/office/drawing/2014/main" id="{77506572-4F14-4942-B598-0809BE670EEF}"/>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4">
              <a:extLst>
                <a:ext uri="{FF2B5EF4-FFF2-40B4-BE49-F238E27FC236}">
                  <a16:creationId xmlns:a16="http://schemas.microsoft.com/office/drawing/2014/main" id="{0C93893B-BCDF-47AA-B8CA-9CBFD3B9AB3D}"/>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5">
              <a:extLst>
                <a:ext uri="{FF2B5EF4-FFF2-40B4-BE49-F238E27FC236}">
                  <a16:creationId xmlns:a16="http://schemas.microsoft.com/office/drawing/2014/main" id="{06403A5E-E247-4A44-AB7F-3E1D18264323}"/>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6">
              <a:extLst>
                <a:ext uri="{FF2B5EF4-FFF2-40B4-BE49-F238E27FC236}">
                  <a16:creationId xmlns:a16="http://schemas.microsoft.com/office/drawing/2014/main" id="{1417C361-5D24-4A43-AD53-D5693549E085}"/>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7">
              <a:extLst>
                <a:ext uri="{FF2B5EF4-FFF2-40B4-BE49-F238E27FC236}">
                  <a16:creationId xmlns:a16="http://schemas.microsoft.com/office/drawing/2014/main" id="{E4AB5F79-EBF1-4C94-881D-38888E362424}"/>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8">
              <a:extLst>
                <a:ext uri="{FF2B5EF4-FFF2-40B4-BE49-F238E27FC236}">
                  <a16:creationId xmlns:a16="http://schemas.microsoft.com/office/drawing/2014/main" id="{CC4AA56C-479F-4719-9A41-CE2A6008F1F6}"/>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9">
              <a:extLst>
                <a:ext uri="{FF2B5EF4-FFF2-40B4-BE49-F238E27FC236}">
                  <a16:creationId xmlns:a16="http://schemas.microsoft.com/office/drawing/2014/main" id="{F23C8AEB-05CE-4E87-9C20-A9972B0071C9}"/>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0">
              <a:extLst>
                <a:ext uri="{FF2B5EF4-FFF2-40B4-BE49-F238E27FC236}">
                  <a16:creationId xmlns:a16="http://schemas.microsoft.com/office/drawing/2014/main" id="{488D3DFA-D448-4803-8A07-E1F9977613C6}"/>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1">
              <a:extLst>
                <a:ext uri="{FF2B5EF4-FFF2-40B4-BE49-F238E27FC236}">
                  <a16:creationId xmlns:a16="http://schemas.microsoft.com/office/drawing/2014/main" id="{E4AC1A03-4DDA-4CC8-B24A-B12101FE1FF0}"/>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2">
              <a:extLst>
                <a:ext uri="{FF2B5EF4-FFF2-40B4-BE49-F238E27FC236}">
                  <a16:creationId xmlns:a16="http://schemas.microsoft.com/office/drawing/2014/main" id="{CFFDA66A-379E-4C05-A41A-D9595D8A2196}"/>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3">
              <a:extLst>
                <a:ext uri="{FF2B5EF4-FFF2-40B4-BE49-F238E27FC236}">
                  <a16:creationId xmlns:a16="http://schemas.microsoft.com/office/drawing/2014/main" id="{0B643BF0-54DB-4F42-8EE8-F2F7197B82DF}"/>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4">
              <a:extLst>
                <a:ext uri="{FF2B5EF4-FFF2-40B4-BE49-F238E27FC236}">
                  <a16:creationId xmlns:a16="http://schemas.microsoft.com/office/drawing/2014/main" id="{54A4C985-A59E-4F04-9805-655A1017FF57}"/>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5">
              <a:extLst>
                <a:ext uri="{FF2B5EF4-FFF2-40B4-BE49-F238E27FC236}">
                  <a16:creationId xmlns:a16="http://schemas.microsoft.com/office/drawing/2014/main" id="{D8A1B0BF-461D-4F67-916C-58EED205EADE}"/>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6">
              <a:extLst>
                <a:ext uri="{FF2B5EF4-FFF2-40B4-BE49-F238E27FC236}">
                  <a16:creationId xmlns:a16="http://schemas.microsoft.com/office/drawing/2014/main" id="{C5FD1DDF-3961-4267-BB4A-4CA38C2E992F}"/>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7">
              <a:extLst>
                <a:ext uri="{FF2B5EF4-FFF2-40B4-BE49-F238E27FC236}">
                  <a16:creationId xmlns:a16="http://schemas.microsoft.com/office/drawing/2014/main" id="{C3C3212F-8D74-4BA3-BC4C-BD0A85667A05}"/>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8">
              <a:extLst>
                <a:ext uri="{FF2B5EF4-FFF2-40B4-BE49-F238E27FC236}">
                  <a16:creationId xmlns:a16="http://schemas.microsoft.com/office/drawing/2014/main" id="{D5C24FF7-B89D-444E-82A4-C6412BF29255}"/>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9">
              <a:extLst>
                <a:ext uri="{FF2B5EF4-FFF2-40B4-BE49-F238E27FC236}">
                  <a16:creationId xmlns:a16="http://schemas.microsoft.com/office/drawing/2014/main" id="{E856BA8D-AAD2-43A9-94CE-5C6BC5079602}"/>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0">
              <a:extLst>
                <a:ext uri="{FF2B5EF4-FFF2-40B4-BE49-F238E27FC236}">
                  <a16:creationId xmlns:a16="http://schemas.microsoft.com/office/drawing/2014/main" id="{D531ADC2-D1DB-47CD-8D84-ECE7B9FA1716}"/>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1">
              <a:extLst>
                <a:ext uri="{FF2B5EF4-FFF2-40B4-BE49-F238E27FC236}">
                  <a16:creationId xmlns:a16="http://schemas.microsoft.com/office/drawing/2014/main" id="{368FEC7B-C135-47CE-AF68-2073B6905166}"/>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2">
              <a:extLst>
                <a:ext uri="{FF2B5EF4-FFF2-40B4-BE49-F238E27FC236}">
                  <a16:creationId xmlns:a16="http://schemas.microsoft.com/office/drawing/2014/main" id="{4A20B14E-EEDC-40DC-8F8B-2C852DC0E46F}"/>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3">
              <a:extLst>
                <a:ext uri="{FF2B5EF4-FFF2-40B4-BE49-F238E27FC236}">
                  <a16:creationId xmlns:a16="http://schemas.microsoft.com/office/drawing/2014/main" id="{67CEBB4B-E271-49E7-97D5-B42413AB6342}"/>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4">
              <a:extLst>
                <a:ext uri="{FF2B5EF4-FFF2-40B4-BE49-F238E27FC236}">
                  <a16:creationId xmlns:a16="http://schemas.microsoft.com/office/drawing/2014/main" id="{DF0B6679-A87B-4D0A-8B79-D0932A43212C}"/>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5">
              <a:extLst>
                <a:ext uri="{FF2B5EF4-FFF2-40B4-BE49-F238E27FC236}">
                  <a16:creationId xmlns:a16="http://schemas.microsoft.com/office/drawing/2014/main" id="{3625F407-8AA2-4282-8656-668C3B2DA35A}"/>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6">
              <a:extLst>
                <a:ext uri="{FF2B5EF4-FFF2-40B4-BE49-F238E27FC236}">
                  <a16:creationId xmlns:a16="http://schemas.microsoft.com/office/drawing/2014/main" id="{2C4B82B2-AC22-49A4-967B-21857F2F6B14}"/>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7">
              <a:extLst>
                <a:ext uri="{FF2B5EF4-FFF2-40B4-BE49-F238E27FC236}">
                  <a16:creationId xmlns:a16="http://schemas.microsoft.com/office/drawing/2014/main" id="{637E23BF-EED2-4C09-90B1-A272423D8112}"/>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8">
              <a:extLst>
                <a:ext uri="{FF2B5EF4-FFF2-40B4-BE49-F238E27FC236}">
                  <a16:creationId xmlns:a16="http://schemas.microsoft.com/office/drawing/2014/main" id="{C460989A-9FC7-4C4E-B5B4-746E026E710C}"/>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9">
              <a:extLst>
                <a:ext uri="{FF2B5EF4-FFF2-40B4-BE49-F238E27FC236}">
                  <a16:creationId xmlns:a16="http://schemas.microsoft.com/office/drawing/2014/main" id="{5C404B3D-63ED-4B00-8805-DDCAB0F1D3F3}"/>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0">
              <a:extLst>
                <a:ext uri="{FF2B5EF4-FFF2-40B4-BE49-F238E27FC236}">
                  <a16:creationId xmlns:a16="http://schemas.microsoft.com/office/drawing/2014/main" id="{B5A68F9E-2235-4AFA-B441-746B1582187C}"/>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1">
              <a:extLst>
                <a:ext uri="{FF2B5EF4-FFF2-40B4-BE49-F238E27FC236}">
                  <a16:creationId xmlns:a16="http://schemas.microsoft.com/office/drawing/2014/main" id="{D9BEE69F-C6CD-4536-9C3A-B0F703EE92C6}"/>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2">
              <a:extLst>
                <a:ext uri="{FF2B5EF4-FFF2-40B4-BE49-F238E27FC236}">
                  <a16:creationId xmlns:a16="http://schemas.microsoft.com/office/drawing/2014/main" id="{3F304834-7BC2-4BD4-A5D9-257038E750BE}"/>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3">
              <a:extLst>
                <a:ext uri="{FF2B5EF4-FFF2-40B4-BE49-F238E27FC236}">
                  <a16:creationId xmlns:a16="http://schemas.microsoft.com/office/drawing/2014/main" id="{AA926AC3-81F6-43F9-A9C2-5DE44730728B}"/>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4"/>
          <p:cNvSpPr txBox="1">
            <a:spLocks noGrp="1"/>
          </p:cNvSpPr>
          <p:nvPr>
            <p:ph type="body" idx="2"/>
          </p:nvPr>
        </p:nvSpPr>
        <p:spPr>
          <a:xfrm>
            <a:off x="4752716" y="1018125"/>
            <a:ext cx="3454200" cy="279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b="1" dirty="0">
                <a:solidFill>
                  <a:schemeClr val="accent4"/>
                </a:solidFill>
              </a:rPr>
              <a:t>ESENCIA</a:t>
            </a:r>
            <a:endParaRPr sz="1400" dirty="0">
              <a:solidFill>
                <a:schemeClr val="accent4"/>
              </a:solidFill>
            </a:endParaRPr>
          </a:p>
          <a:p>
            <a:endParaRPr lang="es-CO" sz="1200" dirty="0"/>
          </a:p>
          <a:p>
            <a:r>
              <a:rPr lang="es-CO" sz="1200" dirty="0"/>
              <a:t>Conjunto de características permanentes e invariables que determinan a un ser o una cosa y sin las cuales no sería lo que es.</a:t>
            </a:r>
          </a:p>
          <a:p>
            <a:pPr marL="101600" indent="0">
              <a:buNone/>
            </a:pPr>
            <a:endParaRPr lang="es-CO" sz="1200" dirty="0"/>
          </a:p>
          <a:p>
            <a:r>
              <a:rPr lang="es-CO" sz="1200" b="1" dirty="0"/>
              <a:t> </a:t>
            </a:r>
            <a:r>
              <a:rPr lang="es-CO" sz="1200" b="1" dirty="0">
                <a:solidFill>
                  <a:schemeClr val="accent4"/>
                </a:solidFill>
              </a:rPr>
              <a:t>Podemos definir como Ciencia y Esencia Marina al Conocimiento objetivo y verificable de las características del Agua de mar.</a:t>
            </a:r>
            <a:endParaRPr lang="es-PA" sz="1200" dirty="0">
              <a:solidFill>
                <a:schemeClr val="accent4"/>
              </a:solidFill>
            </a:endParaRPr>
          </a:p>
          <a:p>
            <a:pPr marL="101600" indent="0">
              <a:buNone/>
            </a:pPr>
            <a:endParaRPr lang="es-PA" sz="1200" dirty="0"/>
          </a:p>
          <a:p>
            <a:pPr marL="0" lvl="0" indent="0" algn="l" rtl="0">
              <a:spcBef>
                <a:spcPts val="600"/>
              </a:spcBef>
              <a:spcAft>
                <a:spcPts val="0"/>
              </a:spcAft>
              <a:buClr>
                <a:schemeClr val="dk1"/>
              </a:buClr>
              <a:buSzPts val="1100"/>
              <a:buFont typeface="Arial"/>
              <a:buNone/>
            </a:pPr>
            <a:endParaRPr lang="es-PA" sz="1200" b="1" dirty="0"/>
          </a:p>
          <a:p>
            <a:pPr marL="0" lvl="0" indent="0" algn="l" rtl="0">
              <a:spcBef>
                <a:spcPts val="600"/>
              </a:spcBef>
              <a:spcAft>
                <a:spcPts val="0"/>
              </a:spcAft>
              <a:buClr>
                <a:schemeClr val="dk1"/>
              </a:buClr>
              <a:buSzPts val="1100"/>
              <a:buFont typeface="Arial"/>
              <a:buNone/>
            </a:pPr>
            <a:endParaRPr lang="es-PA" sz="1200" b="1" dirty="0"/>
          </a:p>
          <a:p>
            <a:pPr marL="0" lvl="0" indent="0" algn="l" rtl="0">
              <a:spcBef>
                <a:spcPts val="600"/>
              </a:spcBef>
              <a:spcAft>
                <a:spcPts val="0"/>
              </a:spcAft>
              <a:buClr>
                <a:schemeClr val="dk1"/>
              </a:buClr>
              <a:buSzPts val="1100"/>
              <a:buFont typeface="Arial"/>
              <a:buNone/>
            </a:pPr>
            <a:endParaRPr sz="1200" b="1" dirty="0"/>
          </a:p>
        </p:txBody>
      </p:sp>
      <p:sp>
        <p:nvSpPr>
          <p:cNvPr id="159" name="Google Shape;159;p14"/>
          <p:cNvSpPr txBox="1">
            <a:spLocks noGrp="1"/>
          </p:cNvSpPr>
          <p:nvPr>
            <p:ph type="body" idx="1"/>
          </p:nvPr>
        </p:nvSpPr>
        <p:spPr>
          <a:xfrm>
            <a:off x="410966" y="1018125"/>
            <a:ext cx="3980434" cy="2794800"/>
          </a:xfrm>
          <a:prstGeom prst="rect">
            <a:avLst/>
          </a:prstGeom>
        </p:spPr>
        <p:txBody>
          <a:bodyPr spcFirstLastPara="1" wrap="square" lIns="0" tIns="0" rIns="0" bIns="0" anchor="t" anchorCtr="0">
            <a:noAutofit/>
          </a:bodyPr>
          <a:lstStyle/>
          <a:p>
            <a:pPr marL="0" lvl="0" indent="0" rtl="0">
              <a:spcBef>
                <a:spcPts val="600"/>
              </a:spcBef>
              <a:spcAft>
                <a:spcPts val="0"/>
              </a:spcAft>
              <a:buClr>
                <a:schemeClr val="dk1"/>
              </a:buClr>
              <a:buSzPts val="1100"/>
              <a:buFont typeface="Arial"/>
              <a:buNone/>
            </a:pPr>
            <a:r>
              <a:rPr lang="en" sz="1200" b="1" dirty="0"/>
              <a:t>	</a:t>
            </a:r>
            <a:r>
              <a:rPr lang="en" sz="1400" b="1" dirty="0">
                <a:solidFill>
                  <a:schemeClr val="accent4"/>
                </a:solidFill>
              </a:rPr>
              <a:t>QUE ES LA CIENCIA</a:t>
            </a:r>
            <a:endParaRPr lang="es-PA" sz="1400" dirty="0">
              <a:solidFill>
                <a:schemeClr val="accent4"/>
              </a:solidFill>
            </a:endParaRPr>
          </a:p>
          <a:p>
            <a:endParaRPr lang="es-PA" sz="1200" dirty="0"/>
          </a:p>
          <a:p>
            <a:r>
              <a:rPr lang="es-CO" sz="1200" dirty="0"/>
              <a:t>Rama del saber humano constituida por el conjunto de conocimientos objetivos y verificables sobre una materia determinada que son obtenidos mediante la observación y la experimentación, la explicación de sus principios y causas y la formulación y verificación de hipótesis y se caracteriza, además, por la utilización de una metodología adecuada para el objeto de estudio y la sistematización de los conocimientos.</a:t>
            </a:r>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5" name="Group 2">
            <a:extLst>
              <a:ext uri="{FF2B5EF4-FFF2-40B4-BE49-F238E27FC236}">
                <a16:creationId xmlns:a16="http://schemas.microsoft.com/office/drawing/2014/main" id="{FE46BA47-066B-4B04-B1E0-01C4502FFE77}"/>
              </a:ext>
            </a:extLst>
          </p:cNvPr>
          <p:cNvGrpSpPr>
            <a:grpSpLocks/>
          </p:cNvGrpSpPr>
          <p:nvPr/>
        </p:nvGrpSpPr>
        <p:grpSpPr bwMode="auto">
          <a:xfrm>
            <a:off x="7974455" y="3959178"/>
            <a:ext cx="1040671" cy="1019098"/>
            <a:chOff x="9338" y="1116"/>
            <a:chExt cx="1639" cy="1604"/>
          </a:xfrm>
        </p:grpSpPr>
        <p:sp>
          <p:nvSpPr>
            <p:cNvPr id="6" name="Freeform 4">
              <a:extLst>
                <a:ext uri="{FF2B5EF4-FFF2-40B4-BE49-F238E27FC236}">
                  <a16:creationId xmlns:a16="http://schemas.microsoft.com/office/drawing/2014/main" id="{8CFF3424-21F4-489D-B2A6-9F2EF5D87D03}"/>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5">
              <a:extLst>
                <a:ext uri="{FF2B5EF4-FFF2-40B4-BE49-F238E27FC236}">
                  <a16:creationId xmlns:a16="http://schemas.microsoft.com/office/drawing/2014/main" id="{2FC2A57A-7AA9-4227-A8E5-3B88A1247E63}"/>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6">
              <a:extLst>
                <a:ext uri="{FF2B5EF4-FFF2-40B4-BE49-F238E27FC236}">
                  <a16:creationId xmlns:a16="http://schemas.microsoft.com/office/drawing/2014/main" id="{DB2742B6-F372-480D-8CD7-30C90996014E}"/>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7">
              <a:extLst>
                <a:ext uri="{FF2B5EF4-FFF2-40B4-BE49-F238E27FC236}">
                  <a16:creationId xmlns:a16="http://schemas.microsoft.com/office/drawing/2014/main" id="{FFE45F52-2A5B-4DE8-9532-FEBD7A85A410}"/>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8">
              <a:extLst>
                <a:ext uri="{FF2B5EF4-FFF2-40B4-BE49-F238E27FC236}">
                  <a16:creationId xmlns:a16="http://schemas.microsoft.com/office/drawing/2014/main" id="{AA97EB86-B0C0-40D0-97C9-F6318FF25E75}"/>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9">
              <a:extLst>
                <a:ext uri="{FF2B5EF4-FFF2-40B4-BE49-F238E27FC236}">
                  <a16:creationId xmlns:a16="http://schemas.microsoft.com/office/drawing/2014/main" id="{902DD828-9730-4B90-A7F9-DE949DFB83C3}"/>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0">
              <a:extLst>
                <a:ext uri="{FF2B5EF4-FFF2-40B4-BE49-F238E27FC236}">
                  <a16:creationId xmlns:a16="http://schemas.microsoft.com/office/drawing/2014/main" id="{74F010B7-C8A6-4F74-9B41-0D6CC2B1DE30}"/>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1">
              <a:extLst>
                <a:ext uri="{FF2B5EF4-FFF2-40B4-BE49-F238E27FC236}">
                  <a16:creationId xmlns:a16="http://schemas.microsoft.com/office/drawing/2014/main" id="{56924DF9-D623-40EF-9E97-5BC5FD7D77E5}"/>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2">
              <a:extLst>
                <a:ext uri="{FF2B5EF4-FFF2-40B4-BE49-F238E27FC236}">
                  <a16:creationId xmlns:a16="http://schemas.microsoft.com/office/drawing/2014/main" id="{50C8AD76-1964-419C-AA1A-2FF5D3E57FF5}"/>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3">
              <a:extLst>
                <a:ext uri="{FF2B5EF4-FFF2-40B4-BE49-F238E27FC236}">
                  <a16:creationId xmlns:a16="http://schemas.microsoft.com/office/drawing/2014/main" id="{4259B52D-FBD1-4034-A148-96AF71F72860}"/>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4">
              <a:extLst>
                <a:ext uri="{FF2B5EF4-FFF2-40B4-BE49-F238E27FC236}">
                  <a16:creationId xmlns:a16="http://schemas.microsoft.com/office/drawing/2014/main" id="{D0059EE2-0699-4CBB-AA32-FD1E26E4AF73}"/>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5">
              <a:extLst>
                <a:ext uri="{FF2B5EF4-FFF2-40B4-BE49-F238E27FC236}">
                  <a16:creationId xmlns:a16="http://schemas.microsoft.com/office/drawing/2014/main" id="{DE01F7D3-F80D-4B11-9ACA-B74D5D77DA1A}"/>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6">
              <a:extLst>
                <a:ext uri="{FF2B5EF4-FFF2-40B4-BE49-F238E27FC236}">
                  <a16:creationId xmlns:a16="http://schemas.microsoft.com/office/drawing/2014/main" id="{08C0E163-4A0B-43E3-88F3-D704577BDD3A}"/>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7">
              <a:extLst>
                <a:ext uri="{FF2B5EF4-FFF2-40B4-BE49-F238E27FC236}">
                  <a16:creationId xmlns:a16="http://schemas.microsoft.com/office/drawing/2014/main" id="{2882EB00-36B2-4373-8D48-3982B29AD769}"/>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8">
              <a:extLst>
                <a:ext uri="{FF2B5EF4-FFF2-40B4-BE49-F238E27FC236}">
                  <a16:creationId xmlns:a16="http://schemas.microsoft.com/office/drawing/2014/main" id="{93795F7C-4626-41D7-947A-908AACB2F405}"/>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9">
              <a:extLst>
                <a:ext uri="{FF2B5EF4-FFF2-40B4-BE49-F238E27FC236}">
                  <a16:creationId xmlns:a16="http://schemas.microsoft.com/office/drawing/2014/main" id="{00D1B20F-1109-413D-AB9C-101F8FE33061}"/>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0">
              <a:extLst>
                <a:ext uri="{FF2B5EF4-FFF2-40B4-BE49-F238E27FC236}">
                  <a16:creationId xmlns:a16="http://schemas.microsoft.com/office/drawing/2014/main" id="{DF9ED1FC-3751-43D7-8B7A-ED262E8E1CC2}"/>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1">
              <a:extLst>
                <a:ext uri="{FF2B5EF4-FFF2-40B4-BE49-F238E27FC236}">
                  <a16:creationId xmlns:a16="http://schemas.microsoft.com/office/drawing/2014/main" id="{5D25F97D-48AC-4382-8EFA-4FC71743FDAF}"/>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2">
              <a:extLst>
                <a:ext uri="{FF2B5EF4-FFF2-40B4-BE49-F238E27FC236}">
                  <a16:creationId xmlns:a16="http://schemas.microsoft.com/office/drawing/2014/main" id="{B1E8BF8E-F367-4A16-A16E-024D0C2CBB82}"/>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3">
              <a:extLst>
                <a:ext uri="{FF2B5EF4-FFF2-40B4-BE49-F238E27FC236}">
                  <a16:creationId xmlns:a16="http://schemas.microsoft.com/office/drawing/2014/main" id="{AD9E20D4-16FE-4B9D-8461-F8EE1FBE795A}"/>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4">
              <a:extLst>
                <a:ext uri="{FF2B5EF4-FFF2-40B4-BE49-F238E27FC236}">
                  <a16:creationId xmlns:a16="http://schemas.microsoft.com/office/drawing/2014/main" id="{BE6156E0-AE89-4912-A339-FD3C9C72F20D}"/>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5">
              <a:extLst>
                <a:ext uri="{FF2B5EF4-FFF2-40B4-BE49-F238E27FC236}">
                  <a16:creationId xmlns:a16="http://schemas.microsoft.com/office/drawing/2014/main" id="{F7DAD682-EB54-478F-9AA7-F8B2AA54FACC}"/>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6">
              <a:extLst>
                <a:ext uri="{FF2B5EF4-FFF2-40B4-BE49-F238E27FC236}">
                  <a16:creationId xmlns:a16="http://schemas.microsoft.com/office/drawing/2014/main" id="{EE3D6F5C-89D2-4FF5-8FEA-78AA6B95B5DD}"/>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7">
              <a:extLst>
                <a:ext uri="{FF2B5EF4-FFF2-40B4-BE49-F238E27FC236}">
                  <a16:creationId xmlns:a16="http://schemas.microsoft.com/office/drawing/2014/main" id="{03F66820-DB82-40C1-A448-AAA5323AE992}"/>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8">
              <a:extLst>
                <a:ext uri="{FF2B5EF4-FFF2-40B4-BE49-F238E27FC236}">
                  <a16:creationId xmlns:a16="http://schemas.microsoft.com/office/drawing/2014/main" id="{C6FF91DA-6CCA-4303-B6D1-5761474C338D}"/>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9">
              <a:extLst>
                <a:ext uri="{FF2B5EF4-FFF2-40B4-BE49-F238E27FC236}">
                  <a16:creationId xmlns:a16="http://schemas.microsoft.com/office/drawing/2014/main" id="{BF96AAF8-56CD-4CA9-9153-E0AEA6613ACD}"/>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0">
              <a:extLst>
                <a:ext uri="{FF2B5EF4-FFF2-40B4-BE49-F238E27FC236}">
                  <a16:creationId xmlns:a16="http://schemas.microsoft.com/office/drawing/2014/main" id="{C65B3C2B-06DB-4EC8-91EC-4265B637224A}"/>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1">
              <a:extLst>
                <a:ext uri="{FF2B5EF4-FFF2-40B4-BE49-F238E27FC236}">
                  <a16:creationId xmlns:a16="http://schemas.microsoft.com/office/drawing/2014/main" id="{1FA9FB4F-F2A4-461B-9A96-F6E72907FA57}"/>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2">
              <a:extLst>
                <a:ext uri="{FF2B5EF4-FFF2-40B4-BE49-F238E27FC236}">
                  <a16:creationId xmlns:a16="http://schemas.microsoft.com/office/drawing/2014/main" id="{28989976-4185-41FF-A14C-DA8DC94C0116}"/>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3">
              <a:extLst>
                <a:ext uri="{FF2B5EF4-FFF2-40B4-BE49-F238E27FC236}">
                  <a16:creationId xmlns:a16="http://schemas.microsoft.com/office/drawing/2014/main" id="{6DC9DA1F-1AAB-4A6F-9D8E-70CC5282A70F}"/>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4">
              <a:extLst>
                <a:ext uri="{FF2B5EF4-FFF2-40B4-BE49-F238E27FC236}">
                  <a16:creationId xmlns:a16="http://schemas.microsoft.com/office/drawing/2014/main" id="{17D141BE-53D4-4C62-AEBB-0681E2A62FF2}"/>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5">
              <a:extLst>
                <a:ext uri="{FF2B5EF4-FFF2-40B4-BE49-F238E27FC236}">
                  <a16:creationId xmlns:a16="http://schemas.microsoft.com/office/drawing/2014/main" id="{A3070817-8952-4E95-B4E0-0E6EE359B41D}"/>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6">
              <a:extLst>
                <a:ext uri="{FF2B5EF4-FFF2-40B4-BE49-F238E27FC236}">
                  <a16:creationId xmlns:a16="http://schemas.microsoft.com/office/drawing/2014/main" id="{AF6A93FE-C14C-40D0-A345-B325149EC4F3}"/>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7">
              <a:extLst>
                <a:ext uri="{FF2B5EF4-FFF2-40B4-BE49-F238E27FC236}">
                  <a16:creationId xmlns:a16="http://schemas.microsoft.com/office/drawing/2014/main" id="{8832F15E-E4D4-4EFB-9076-161FFC1CD229}"/>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8">
              <a:extLst>
                <a:ext uri="{FF2B5EF4-FFF2-40B4-BE49-F238E27FC236}">
                  <a16:creationId xmlns:a16="http://schemas.microsoft.com/office/drawing/2014/main" id="{D6C2BAA7-9B4E-4677-8331-7195D2B054CA}"/>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9">
              <a:extLst>
                <a:ext uri="{FF2B5EF4-FFF2-40B4-BE49-F238E27FC236}">
                  <a16:creationId xmlns:a16="http://schemas.microsoft.com/office/drawing/2014/main" id="{404C005A-BEE0-4F4A-9981-A30571064901}"/>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2" name="Picture 40">
              <a:extLst>
                <a:ext uri="{FF2B5EF4-FFF2-40B4-BE49-F238E27FC236}">
                  <a16:creationId xmlns:a16="http://schemas.microsoft.com/office/drawing/2014/main" id="{06FA610D-559E-4011-8DF8-EB03D416A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41">
              <a:extLst>
                <a:ext uri="{FF2B5EF4-FFF2-40B4-BE49-F238E27FC236}">
                  <a16:creationId xmlns:a16="http://schemas.microsoft.com/office/drawing/2014/main" id="{BBF9539F-4A10-44A8-A3E8-13A8BE394AC2}"/>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2">
              <a:extLst>
                <a:ext uri="{FF2B5EF4-FFF2-40B4-BE49-F238E27FC236}">
                  <a16:creationId xmlns:a16="http://schemas.microsoft.com/office/drawing/2014/main" id="{4C03238E-D03D-4510-9FE9-BFD7F343E6FC}"/>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3">
              <a:extLst>
                <a:ext uri="{FF2B5EF4-FFF2-40B4-BE49-F238E27FC236}">
                  <a16:creationId xmlns:a16="http://schemas.microsoft.com/office/drawing/2014/main" id="{051C9516-C305-47DF-9BCE-625BC87FC0FA}"/>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4">
              <a:extLst>
                <a:ext uri="{FF2B5EF4-FFF2-40B4-BE49-F238E27FC236}">
                  <a16:creationId xmlns:a16="http://schemas.microsoft.com/office/drawing/2014/main" id="{BAF65CC1-9651-4966-891F-819E56FFC437}"/>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5">
              <a:extLst>
                <a:ext uri="{FF2B5EF4-FFF2-40B4-BE49-F238E27FC236}">
                  <a16:creationId xmlns:a16="http://schemas.microsoft.com/office/drawing/2014/main" id="{1F60131B-963E-4B78-95EE-06EA86D62FC0}"/>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6">
              <a:extLst>
                <a:ext uri="{FF2B5EF4-FFF2-40B4-BE49-F238E27FC236}">
                  <a16:creationId xmlns:a16="http://schemas.microsoft.com/office/drawing/2014/main" id="{56C1BA02-E217-4E84-8143-E00451B018A3}"/>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7">
              <a:extLst>
                <a:ext uri="{FF2B5EF4-FFF2-40B4-BE49-F238E27FC236}">
                  <a16:creationId xmlns:a16="http://schemas.microsoft.com/office/drawing/2014/main" id="{389C57D7-8223-4A8E-AFB7-8B9FBB6DEC81}"/>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8">
              <a:extLst>
                <a:ext uri="{FF2B5EF4-FFF2-40B4-BE49-F238E27FC236}">
                  <a16:creationId xmlns:a16="http://schemas.microsoft.com/office/drawing/2014/main" id="{5ECC9FDA-A94F-4B81-B293-8538DC987E22}"/>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9">
              <a:extLst>
                <a:ext uri="{FF2B5EF4-FFF2-40B4-BE49-F238E27FC236}">
                  <a16:creationId xmlns:a16="http://schemas.microsoft.com/office/drawing/2014/main" id="{56FC7DE8-11BA-41B3-A6A5-E89875D21BD7}"/>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0">
              <a:extLst>
                <a:ext uri="{FF2B5EF4-FFF2-40B4-BE49-F238E27FC236}">
                  <a16:creationId xmlns:a16="http://schemas.microsoft.com/office/drawing/2014/main" id="{71222F9A-3D27-402B-90E7-3F793ECCB1E9}"/>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1">
              <a:extLst>
                <a:ext uri="{FF2B5EF4-FFF2-40B4-BE49-F238E27FC236}">
                  <a16:creationId xmlns:a16="http://schemas.microsoft.com/office/drawing/2014/main" id="{59AFCF72-0830-47ED-B10C-D593D2B145D8}"/>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2">
              <a:extLst>
                <a:ext uri="{FF2B5EF4-FFF2-40B4-BE49-F238E27FC236}">
                  <a16:creationId xmlns:a16="http://schemas.microsoft.com/office/drawing/2014/main" id="{5AD7189C-0182-415F-BC9A-9E7F0B06542E}"/>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3">
              <a:extLst>
                <a:ext uri="{FF2B5EF4-FFF2-40B4-BE49-F238E27FC236}">
                  <a16:creationId xmlns:a16="http://schemas.microsoft.com/office/drawing/2014/main" id="{A285C69E-43CA-4F76-A746-A7AF9095A733}"/>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4">
              <a:extLst>
                <a:ext uri="{FF2B5EF4-FFF2-40B4-BE49-F238E27FC236}">
                  <a16:creationId xmlns:a16="http://schemas.microsoft.com/office/drawing/2014/main" id="{D24AEBF7-193B-4F0B-8F98-8F03F0BBD688}"/>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5">
              <a:extLst>
                <a:ext uri="{FF2B5EF4-FFF2-40B4-BE49-F238E27FC236}">
                  <a16:creationId xmlns:a16="http://schemas.microsoft.com/office/drawing/2014/main" id="{C70FD18C-9030-4542-96EF-11477116B05D}"/>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6">
              <a:extLst>
                <a:ext uri="{FF2B5EF4-FFF2-40B4-BE49-F238E27FC236}">
                  <a16:creationId xmlns:a16="http://schemas.microsoft.com/office/drawing/2014/main" id="{C5FA4091-C886-47DB-A6A1-228A8F5BC40E}"/>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7">
              <a:extLst>
                <a:ext uri="{FF2B5EF4-FFF2-40B4-BE49-F238E27FC236}">
                  <a16:creationId xmlns:a16="http://schemas.microsoft.com/office/drawing/2014/main" id="{B81C17D3-F52B-480B-98FB-77B72FDAD90B}"/>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8">
              <a:extLst>
                <a:ext uri="{FF2B5EF4-FFF2-40B4-BE49-F238E27FC236}">
                  <a16:creationId xmlns:a16="http://schemas.microsoft.com/office/drawing/2014/main" id="{F2F6B254-64B4-49D4-9460-DE054B15A2D3}"/>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9">
              <a:extLst>
                <a:ext uri="{FF2B5EF4-FFF2-40B4-BE49-F238E27FC236}">
                  <a16:creationId xmlns:a16="http://schemas.microsoft.com/office/drawing/2014/main" id="{3BA20080-E93A-4484-B15D-773213A11848}"/>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0">
              <a:extLst>
                <a:ext uri="{FF2B5EF4-FFF2-40B4-BE49-F238E27FC236}">
                  <a16:creationId xmlns:a16="http://schemas.microsoft.com/office/drawing/2014/main" id="{724FFAC1-5C5D-4A20-B1B0-413E66CF159E}"/>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1">
              <a:extLst>
                <a:ext uri="{FF2B5EF4-FFF2-40B4-BE49-F238E27FC236}">
                  <a16:creationId xmlns:a16="http://schemas.microsoft.com/office/drawing/2014/main" id="{8D74BD6A-BAA1-4786-9C97-443F35542B6D}"/>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2">
              <a:extLst>
                <a:ext uri="{FF2B5EF4-FFF2-40B4-BE49-F238E27FC236}">
                  <a16:creationId xmlns:a16="http://schemas.microsoft.com/office/drawing/2014/main" id="{BAA4F8AD-E4EA-4A62-AAF6-0993A29A28CE}"/>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3">
              <a:extLst>
                <a:ext uri="{FF2B5EF4-FFF2-40B4-BE49-F238E27FC236}">
                  <a16:creationId xmlns:a16="http://schemas.microsoft.com/office/drawing/2014/main" id="{50A55B4F-D282-4EBE-9693-3810D77A8059}"/>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4">
              <a:extLst>
                <a:ext uri="{FF2B5EF4-FFF2-40B4-BE49-F238E27FC236}">
                  <a16:creationId xmlns:a16="http://schemas.microsoft.com/office/drawing/2014/main" id="{BB3BF668-316A-4A0F-9FDE-E39945A96D45}"/>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5">
              <a:extLst>
                <a:ext uri="{FF2B5EF4-FFF2-40B4-BE49-F238E27FC236}">
                  <a16:creationId xmlns:a16="http://schemas.microsoft.com/office/drawing/2014/main" id="{26CD6790-D602-464E-8808-C7BB5ED245EF}"/>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6">
              <a:extLst>
                <a:ext uri="{FF2B5EF4-FFF2-40B4-BE49-F238E27FC236}">
                  <a16:creationId xmlns:a16="http://schemas.microsoft.com/office/drawing/2014/main" id="{A1C9C888-4602-4CDC-A17D-E105BD14B000}"/>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7">
              <a:extLst>
                <a:ext uri="{FF2B5EF4-FFF2-40B4-BE49-F238E27FC236}">
                  <a16:creationId xmlns:a16="http://schemas.microsoft.com/office/drawing/2014/main" id="{2AF50B4B-DBA8-4B94-B661-C234F20EC47F}"/>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8">
              <a:extLst>
                <a:ext uri="{FF2B5EF4-FFF2-40B4-BE49-F238E27FC236}">
                  <a16:creationId xmlns:a16="http://schemas.microsoft.com/office/drawing/2014/main" id="{AC2F405E-7C12-4FE7-ABDD-4EA8CD3AA2A4}"/>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9">
              <a:extLst>
                <a:ext uri="{FF2B5EF4-FFF2-40B4-BE49-F238E27FC236}">
                  <a16:creationId xmlns:a16="http://schemas.microsoft.com/office/drawing/2014/main" id="{A1018FF5-FCA3-4F99-A072-FD7B302CA668}"/>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0">
              <a:extLst>
                <a:ext uri="{FF2B5EF4-FFF2-40B4-BE49-F238E27FC236}">
                  <a16:creationId xmlns:a16="http://schemas.microsoft.com/office/drawing/2014/main" id="{827EAA3B-0705-40E1-8FC4-207810459405}"/>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1">
              <a:extLst>
                <a:ext uri="{FF2B5EF4-FFF2-40B4-BE49-F238E27FC236}">
                  <a16:creationId xmlns:a16="http://schemas.microsoft.com/office/drawing/2014/main" id="{5864DDD5-4413-4B5B-8C52-51C42CB67015}"/>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2">
              <a:extLst>
                <a:ext uri="{FF2B5EF4-FFF2-40B4-BE49-F238E27FC236}">
                  <a16:creationId xmlns:a16="http://schemas.microsoft.com/office/drawing/2014/main" id="{6DE8D1A7-DC19-44C3-AD99-9901EC3B2B34}"/>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3">
              <a:extLst>
                <a:ext uri="{FF2B5EF4-FFF2-40B4-BE49-F238E27FC236}">
                  <a16:creationId xmlns:a16="http://schemas.microsoft.com/office/drawing/2014/main" id="{6BD89C7F-1BF3-41AA-9980-3CEB1495205A}"/>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4"/>
          <p:cNvSpPr txBox="1">
            <a:spLocks noGrp="1"/>
          </p:cNvSpPr>
          <p:nvPr>
            <p:ph type="body" idx="1"/>
          </p:nvPr>
        </p:nvSpPr>
        <p:spPr>
          <a:xfrm>
            <a:off x="410965" y="1018125"/>
            <a:ext cx="8383713" cy="27948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	</a:t>
            </a:r>
            <a:r>
              <a:rPr lang="en" sz="1400" b="1" dirty="0">
                <a:solidFill>
                  <a:schemeClr val="accent4"/>
                </a:solidFill>
              </a:rPr>
              <a:t>METODO MARINO</a:t>
            </a:r>
            <a:endParaRPr lang="es-PA" sz="1400" dirty="0">
              <a:solidFill>
                <a:schemeClr val="accent4"/>
              </a:solidFill>
            </a:endParaRPr>
          </a:p>
          <a:p>
            <a:endParaRPr lang="es-PA" sz="1200" dirty="0"/>
          </a:p>
          <a:p>
            <a:pPr algn="just"/>
            <a:r>
              <a:rPr lang="es-CO" sz="1200" dirty="0"/>
              <a:t>El método Marino se sustenta en las leyes de Constancia General (Osmótica, Térmica, Lumínica y Marina), solo probadas por Quinton y algunos seguidores suyos. Él no quiso ocuparse de informe sobre estas leyes y sus implicaciones en las diversas corrientes de pensamientos, su meta era salvar vidas. Aun así, avanzó en diferentes frentes para actualizar los experimentos básicos que le sirvieron para demostrar dichas leyes, las cuales son los pilares del método Marino. </a:t>
            </a:r>
            <a:endParaRPr lang="es-PA" sz="1200" dirty="0"/>
          </a:p>
          <a:p>
            <a:pPr algn="just"/>
            <a:r>
              <a:rPr lang="es-CO" sz="1200" dirty="0"/>
              <a:t>El agua de Mar es la sopa completa que, una vez suministrada al organismo, es aprovechada por este de acuerdo a sus necesidades. Esta imagen es comparable a la de un río que es llevado a diques para ser utilizado en la producción de energía y llega hasta los más recónditos lugares del planeta, pero en su recorrido riega los campos, fertiliza los suelos y calma la sed de los seres vivos. 	</a:t>
            </a:r>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6" name="Group 2">
            <a:extLst>
              <a:ext uri="{FF2B5EF4-FFF2-40B4-BE49-F238E27FC236}">
                <a16:creationId xmlns:a16="http://schemas.microsoft.com/office/drawing/2014/main" id="{F2666E37-9F43-440A-B2E9-B2E4D9AB324E}"/>
              </a:ext>
            </a:extLst>
          </p:cNvPr>
          <p:cNvGrpSpPr>
            <a:grpSpLocks/>
          </p:cNvGrpSpPr>
          <p:nvPr/>
        </p:nvGrpSpPr>
        <p:grpSpPr bwMode="auto">
          <a:xfrm>
            <a:off x="7974455" y="3959178"/>
            <a:ext cx="1040671" cy="1019098"/>
            <a:chOff x="9338" y="1116"/>
            <a:chExt cx="1639" cy="1604"/>
          </a:xfrm>
        </p:grpSpPr>
        <p:sp>
          <p:nvSpPr>
            <p:cNvPr id="7" name="Freeform 4">
              <a:extLst>
                <a:ext uri="{FF2B5EF4-FFF2-40B4-BE49-F238E27FC236}">
                  <a16:creationId xmlns:a16="http://schemas.microsoft.com/office/drawing/2014/main" id="{7182BF32-7217-4B51-BB8C-74C6BF767E11}"/>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5">
              <a:extLst>
                <a:ext uri="{FF2B5EF4-FFF2-40B4-BE49-F238E27FC236}">
                  <a16:creationId xmlns:a16="http://schemas.microsoft.com/office/drawing/2014/main" id="{BF5B5F4C-3CC5-455A-B589-E83B4366DFE7}"/>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6">
              <a:extLst>
                <a:ext uri="{FF2B5EF4-FFF2-40B4-BE49-F238E27FC236}">
                  <a16:creationId xmlns:a16="http://schemas.microsoft.com/office/drawing/2014/main" id="{55C33704-6EE5-4909-9750-86B2D3839967}"/>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7">
              <a:extLst>
                <a:ext uri="{FF2B5EF4-FFF2-40B4-BE49-F238E27FC236}">
                  <a16:creationId xmlns:a16="http://schemas.microsoft.com/office/drawing/2014/main" id="{530B7102-6D51-42DB-BDC3-B958AB7D5606}"/>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8">
              <a:extLst>
                <a:ext uri="{FF2B5EF4-FFF2-40B4-BE49-F238E27FC236}">
                  <a16:creationId xmlns:a16="http://schemas.microsoft.com/office/drawing/2014/main" id="{3565A48D-6891-4B0A-9862-455AF1ACD5E5}"/>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9">
              <a:extLst>
                <a:ext uri="{FF2B5EF4-FFF2-40B4-BE49-F238E27FC236}">
                  <a16:creationId xmlns:a16="http://schemas.microsoft.com/office/drawing/2014/main" id="{6283BCCB-98CD-451B-84FB-C173D5544326}"/>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0">
              <a:extLst>
                <a:ext uri="{FF2B5EF4-FFF2-40B4-BE49-F238E27FC236}">
                  <a16:creationId xmlns:a16="http://schemas.microsoft.com/office/drawing/2014/main" id="{B8498945-A56D-4820-B7E7-F51BFA3028AA}"/>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1">
              <a:extLst>
                <a:ext uri="{FF2B5EF4-FFF2-40B4-BE49-F238E27FC236}">
                  <a16:creationId xmlns:a16="http://schemas.microsoft.com/office/drawing/2014/main" id="{49E438D2-2016-4478-A456-1AB55CF5F5BA}"/>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2">
              <a:extLst>
                <a:ext uri="{FF2B5EF4-FFF2-40B4-BE49-F238E27FC236}">
                  <a16:creationId xmlns:a16="http://schemas.microsoft.com/office/drawing/2014/main" id="{BC47890D-77A1-4532-BC3E-11D82ED10364}"/>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3">
              <a:extLst>
                <a:ext uri="{FF2B5EF4-FFF2-40B4-BE49-F238E27FC236}">
                  <a16:creationId xmlns:a16="http://schemas.microsoft.com/office/drawing/2014/main" id="{985C555E-9926-47CE-8A40-7CC740C8B690}"/>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4">
              <a:extLst>
                <a:ext uri="{FF2B5EF4-FFF2-40B4-BE49-F238E27FC236}">
                  <a16:creationId xmlns:a16="http://schemas.microsoft.com/office/drawing/2014/main" id="{55CA0BEE-B1CB-49B7-90E9-9E4A11C84960}"/>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5">
              <a:extLst>
                <a:ext uri="{FF2B5EF4-FFF2-40B4-BE49-F238E27FC236}">
                  <a16:creationId xmlns:a16="http://schemas.microsoft.com/office/drawing/2014/main" id="{245AB6EB-E1AA-4B71-BD53-72F3CCA56DAF}"/>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6">
              <a:extLst>
                <a:ext uri="{FF2B5EF4-FFF2-40B4-BE49-F238E27FC236}">
                  <a16:creationId xmlns:a16="http://schemas.microsoft.com/office/drawing/2014/main" id="{77B356AF-8060-4BED-BBC4-DABC8A0E3E6C}"/>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7">
              <a:extLst>
                <a:ext uri="{FF2B5EF4-FFF2-40B4-BE49-F238E27FC236}">
                  <a16:creationId xmlns:a16="http://schemas.microsoft.com/office/drawing/2014/main" id="{B6F825AC-916A-40E5-957B-FE634FBE81FA}"/>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8">
              <a:extLst>
                <a:ext uri="{FF2B5EF4-FFF2-40B4-BE49-F238E27FC236}">
                  <a16:creationId xmlns:a16="http://schemas.microsoft.com/office/drawing/2014/main" id="{9109CF43-71EA-448A-A717-D655046935C9}"/>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9">
              <a:extLst>
                <a:ext uri="{FF2B5EF4-FFF2-40B4-BE49-F238E27FC236}">
                  <a16:creationId xmlns:a16="http://schemas.microsoft.com/office/drawing/2014/main" id="{CB59D085-3767-43A4-ADA1-24044AABFF24}"/>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0">
              <a:extLst>
                <a:ext uri="{FF2B5EF4-FFF2-40B4-BE49-F238E27FC236}">
                  <a16:creationId xmlns:a16="http://schemas.microsoft.com/office/drawing/2014/main" id="{FBF2A9C5-8142-4EE5-81D8-689988292812}"/>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1">
              <a:extLst>
                <a:ext uri="{FF2B5EF4-FFF2-40B4-BE49-F238E27FC236}">
                  <a16:creationId xmlns:a16="http://schemas.microsoft.com/office/drawing/2014/main" id="{EED17175-62BC-4A4C-B7A9-8A59049CF77F}"/>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2">
              <a:extLst>
                <a:ext uri="{FF2B5EF4-FFF2-40B4-BE49-F238E27FC236}">
                  <a16:creationId xmlns:a16="http://schemas.microsoft.com/office/drawing/2014/main" id="{CF678371-5357-445E-9D34-94F207ACF0D4}"/>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3">
              <a:extLst>
                <a:ext uri="{FF2B5EF4-FFF2-40B4-BE49-F238E27FC236}">
                  <a16:creationId xmlns:a16="http://schemas.microsoft.com/office/drawing/2014/main" id="{F5B54FFA-1169-4644-8D39-F2AFA194E083}"/>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4">
              <a:extLst>
                <a:ext uri="{FF2B5EF4-FFF2-40B4-BE49-F238E27FC236}">
                  <a16:creationId xmlns:a16="http://schemas.microsoft.com/office/drawing/2014/main" id="{5AEBC36F-331A-4313-8954-C04BCAD9EC41}"/>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5">
              <a:extLst>
                <a:ext uri="{FF2B5EF4-FFF2-40B4-BE49-F238E27FC236}">
                  <a16:creationId xmlns:a16="http://schemas.microsoft.com/office/drawing/2014/main" id="{99EB2935-D39A-4AFC-88FE-486F2675AB18}"/>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6">
              <a:extLst>
                <a:ext uri="{FF2B5EF4-FFF2-40B4-BE49-F238E27FC236}">
                  <a16:creationId xmlns:a16="http://schemas.microsoft.com/office/drawing/2014/main" id="{59187266-B69D-468B-A132-86AEF1ACF2EF}"/>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7">
              <a:extLst>
                <a:ext uri="{FF2B5EF4-FFF2-40B4-BE49-F238E27FC236}">
                  <a16:creationId xmlns:a16="http://schemas.microsoft.com/office/drawing/2014/main" id="{1E1158A1-9BB6-476C-9075-082ED6396981}"/>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28">
              <a:extLst>
                <a:ext uri="{FF2B5EF4-FFF2-40B4-BE49-F238E27FC236}">
                  <a16:creationId xmlns:a16="http://schemas.microsoft.com/office/drawing/2014/main" id="{D906F494-D56B-4876-A388-478DF7914312}"/>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29">
              <a:extLst>
                <a:ext uri="{FF2B5EF4-FFF2-40B4-BE49-F238E27FC236}">
                  <a16:creationId xmlns:a16="http://schemas.microsoft.com/office/drawing/2014/main" id="{6786EF8C-E645-4E2D-B8B5-1F87C8D7162E}"/>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0">
              <a:extLst>
                <a:ext uri="{FF2B5EF4-FFF2-40B4-BE49-F238E27FC236}">
                  <a16:creationId xmlns:a16="http://schemas.microsoft.com/office/drawing/2014/main" id="{DA383E9F-8528-4C5A-849D-ED3AB839E2B2}"/>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1">
              <a:extLst>
                <a:ext uri="{FF2B5EF4-FFF2-40B4-BE49-F238E27FC236}">
                  <a16:creationId xmlns:a16="http://schemas.microsoft.com/office/drawing/2014/main" id="{D4CCA9D0-6437-4FB8-9ABC-AFF057FBE26D}"/>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2">
              <a:extLst>
                <a:ext uri="{FF2B5EF4-FFF2-40B4-BE49-F238E27FC236}">
                  <a16:creationId xmlns:a16="http://schemas.microsoft.com/office/drawing/2014/main" id="{9F2817A7-2EAC-48D9-BF22-B7DFD4DC8BFD}"/>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3">
              <a:extLst>
                <a:ext uri="{FF2B5EF4-FFF2-40B4-BE49-F238E27FC236}">
                  <a16:creationId xmlns:a16="http://schemas.microsoft.com/office/drawing/2014/main" id="{91D23FB6-794B-41FC-A1F0-48D32A513229}"/>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4">
              <a:extLst>
                <a:ext uri="{FF2B5EF4-FFF2-40B4-BE49-F238E27FC236}">
                  <a16:creationId xmlns:a16="http://schemas.microsoft.com/office/drawing/2014/main" id="{92B3B629-D537-47AA-834C-289E2843D8F9}"/>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5">
              <a:extLst>
                <a:ext uri="{FF2B5EF4-FFF2-40B4-BE49-F238E27FC236}">
                  <a16:creationId xmlns:a16="http://schemas.microsoft.com/office/drawing/2014/main" id="{F9BE1606-D5FE-4875-A59D-28311938F6AD}"/>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6">
              <a:extLst>
                <a:ext uri="{FF2B5EF4-FFF2-40B4-BE49-F238E27FC236}">
                  <a16:creationId xmlns:a16="http://schemas.microsoft.com/office/drawing/2014/main" id="{342D809C-2608-49C3-8D7C-077CA1118FEA}"/>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7">
              <a:extLst>
                <a:ext uri="{FF2B5EF4-FFF2-40B4-BE49-F238E27FC236}">
                  <a16:creationId xmlns:a16="http://schemas.microsoft.com/office/drawing/2014/main" id="{8CFC1458-DA30-49E0-B148-E0B0FB2E5658}"/>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1" name="Freeform 38">
              <a:extLst>
                <a:ext uri="{FF2B5EF4-FFF2-40B4-BE49-F238E27FC236}">
                  <a16:creationId xmlns:a16="http://schemas.microsoft.com/office/drawing/2014/main" id="{E96B1817-B42F-43FC-8222-0D22DF1BBDEF}"/>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39">
              <a:extLst>
                <a:ext uri="{FF2B5EF4-FFF2-40B4-BE49-F238E27FC236}">
                  <a16:creationId xmlns:a16="http://schemas.microsoft.com/office/drawing/2014/main" id="{3104B12C-8D99-4B44-AFF1-CFBE4653640C}"/>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3" name="Picture 40">
              <a:extLst>
                <a:ext uri="{FF2B5EF4-FFF2-40B4-BE49-F238E27FC236}">
                  <a16:creationId xmlns:a16="http://schemas.microsoft.com/office/drawing/2014/main" id="{D93DDCA2-C01E-4A30-A352-3D527DAA9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4" name="Freeform 41">
              <a:extLst>
                <a:ext uri="{FF2B5EF4-FFF2-40B4-BE49-F238E27FC236}">
                  <a16:creationId xmlns:a16="http://schemas.microsoft.com/office/drawing/2014/main" id="{318A4217-995F-4272-8005-EA4FDE140AD3}"/>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2">
              <a:extLst>
                <a:ext uri="{FF2B5EF4-FFF2-40B4-BE49-F238E27FC236}">
                  <a16:creationId xmlns:a16="http://schemas.microsoft.com/office/drawing/2014/main" id="{B0FBCED2-AF8F-4630-9BCB-47E6897A4FE4}"/>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3">
              <a:extLst>
                <a:ext uri="{FF2B5EF4-FFF2-40B4-BE49-F238E27FC236}">
                  <a16:creationId xmlns:a16="http://schemas.microsoft.com/office/drawing/2014/main" id="{53413BDE-5DAA-4035-8A23-3FAB9C6A6319}"/>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4">
              <a:extLst>
                <a:ext uri="{FF2B5EF4-FFF2-40B4-BE49-F238E27FC236}">
                  <a16:creationId xmlns:a16="http://schemas.microsoft.com/office/drawing/2014/main" id="{2BD8A690-F6C9-4661-8E31-95B413AC6F74}"/>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5">
              <a:extLst>
                <a:ext uri="{FF2B5EF4-FFF2-40B4-BE49-F238E27FC236}">
                  <a16:creationId xmlns:a16="http://schemas.microsoft.com/office/drawing/2014/main" id="{C6503F8C-2836-4CA0-93B0-22231E84C1FE}"/>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6">
              <a:extLst>
                <a:ext uri="{FF2B5EF4-FFF2-40B4-BE49-F238E27FC236}">
                  <a16:creationId xmlns:a16="http://schemas.microsoft.com/office/drawing/2014/main" id="{F4717DBA-48A2-457F-AF73-4914ABAB3EA0}"/>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7">
              <a:extLst>
                <a:ext uri="{FF2B5EF4-FFF2-40B4-BE49-F238E27FC236}">
                  <a16:creationId xmlns:a16="http://schemas.microsoft.com/office/drawing/2014/main" id="{556608E6-09BA-4F8C-ABA9-FA781B8C8F71}"/>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48">
              <a:extLst>
                <a:ext uri="{FF2B5EF4-FFF2-40B4-BE49-F238E27FC236}">
                  <a16:creationId xmlns:a16="http://schemas.microsoft.com/office/drawing/2014/main" id="{B9E81ED9-FA0E-4A5C-BC9D-D7C258B80D96}"/>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49">
              <a:extLst>
                <a:ext uri="{FF2B5EF4-FFF2-40B4-BE49-F238E27FC236}">
                  <a16:creationId xmlns:a16="http://schemas.microsoft.com/office/drawing/2014/main" id="{339AA815-71DC-48D3-8740-8F77ED858FFE}"/>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0">
              <a:extLst>
                <a:ext uri="{FF2B5EF4-FFF2-40B4-BE49-F238E27FC236}">
                  <a16:creationId xmlns:a16="http://schemas.microsoft.com/office/drawing/2014/main" id="{19ACD123-1C2A-417F-B449-8DAB388BF5F1}"/>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1">
              <a:extLst>
                <a:ext uri="{FF2B5EF4-FFF2-40B4-BE49-F238E27FC236}">
                  <a16:creationId xmlns:a16="http://schemas.microsoft.com/office/drawing/2014/main" id="{03AC4C4F-1A1F-4769-AC05-0B5CA0CEED09}"/>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2">
              <a:extLst>
                <a:ext uri="{FF2B5EF4-FFF2-40B4-BE49-F238E27FC236}">
                  <a16:creationId xmlns:a16="http://schemas.microsoft.com/office/drawing/2014/main" id="{FDE92427-8CD5-4123-BDA2-6727F286566A}"/>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3">
              <a:extLst>
                <a:ext uri="{FF2B5EF4-FFF2-40B4-BE49-F238E27FC236}">
                  <a16:creationId xmlns:a16="http://schemas.microsoft.com/office/drawing/2014/main" id="{225CB1C0-4FA5-40C7-977A-A3AB962FF45F}"/>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4">
              <a:extLst>
                <a:ext uri="{FF2B5EF4-FFF2-40B4-BE49-F238E27FC236}">
                  <a16:creationId xmlns:a16="http://schemas.microsoft.com/office/drawing/2014/main" id="{70AB6231-4CFD-4509-9B4D-06EAB847E0E5}"/>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5">
              <a:extLst>
                <a:ext uri="{FF2B5EF4-FFF2-40B4-BE49-F238E27FC236}">
                  <a16:creationId xmlns:a16="http://schemas.microsoft.com/office/drawing/2014/main" id="{4626D3AC-1FC5-4D3B-81EC-6CE008849490}"/>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6">
              <a:extLst>
                <a:ext uri="{FF2B5EF4-FFF2-40B4-BE49-F238E27FC236}">
                  <a16:creationId xmlns:a16="http://schemas.microsoft.com/office/drawing/2014/main" id="{452148B9-842C-4252-8646-EE3EB44D0830}"/>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7">
              <a:extLst>
                <a:ext uri="{FF2B5EF4-FFF2-40B4-BE49-F238E27FC236}">
                  <a16:creationId xmlns:a16="http://schemas.microsoft.com/office/drawing/2014/main" id="{33EF4D27-0582-40D5-AF58-E596CD286AF2}"/>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58">
              <a:extLst>
                <a:ext uri="{FF2B5EF4-FFF2-40B4-BE49-F238E27FC236}">
                  <a16:creationId xmlns:a16="http://schemas.microsoft.com/office/drawing/2014/main" id="{BDB0E28D-833B-4B30-A3B1-A632224EB574}"/>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59">
              <a:extLst>
                <a:ext uri="{FF2B5EF4-FFF2-40B4-BE49-F238E27FC236}">
                  <a16:creationId xmlns:a16="http://schemas.microsoft.com/office/drawing/2014/main" id="{6310FB78-53B1-47E1-8EAC-28585D7FC9D0}"/>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0">
              <a:extLst>
                <a:ext uri="{FF2B5EF4-FFF2-40B4-BE49-F238E27FC236}">
                  <a16:creationId xmlns:a16="http://schemas.microsoft.com/office/drawing/2014/main" id="{E40E00CC-2FD8-4998-B29D-0EDE83851BE7}"/>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1">
              <a:extLst>
                <a:ext uri="{FF2B5EF4-FFF2-40B4-BE49-F238E27FC236}">
                  <a16:creationId xmlns:a16="http://schemas.microsoft.com/office/drawing/2014/main" id="{1553D8A2-08B7-4418-A434-EDFF098E8AE3}"/>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2">
              <a:extLst>
                <a:ext uri="{FF2B5EF4-FFF2-40B4-BE49-F238E27FC236}">
                  <a16:creationId xmlns:a16="http://schemas.microsoft.com/office/drawing/2014/main" id="{3502366B-934E-48DF-B819-F3F145A1F3B1}"/>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3">
              <a:extLst>
                <a:ext uri="{FF2B5EF4-FFF2-40B4-BE49-F238E27FC236}">
                  <a16:creationId xmlns:a16="http://schemas.microsoft.com/office/drawing/2014/main" id="{A83121FF-5CBE-4DBA-A59B-1DF2298BF882}"/>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4">
              <a:extLst>
                <a:ext uri="{FF2B5EF4-FFF2-40B4-BE49-F238E27FC236}">
                  <a16:creationId xmlns:a16="http://schemas.microsoft.com/office/drawing/2014/main" id="{53049C7A-2C0F-4CE3-897F-82AA588CED36}"/>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5">
              <a:extLst>
                <a:ext uri="{FF2B5EF4-FFF2-40B4-BE49-F238E27FC236}">
                  <a16:creationId xmlns:a16="http://schemas.microsoft.com/office/drawing/2014/main" id="{A970804D-0E1D-4F7E-92D0-DC652DDC610B}"/>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6">
              <a:extLst>
                <a:ext uri="{FF2B5EF4-FFF2-40B4-BE49-F238E27FC236}">
                  <a16:creationId xmlns:a16="http://schemas.microsoft.com/office/drawing/2014/main" id="{E084B921-8CBD-4132-8C95-19CBE31E197E}"/>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7">
              <a:extLst>
                <a:ext uri="{FF2B5EF4-FFF2-40B4-BE49-F238E27FC236}">
                  <a16:creationId xmlns:a16="http://schemas.microsoft.com/office/drawing/2014/main" id="{D2F71469-6F11-4A40-B03F-501F86D9E9F2}"/>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68">
              <a:extLst>
                <a:ext uri="{FF2B5EF4-FFF2-40B4-BE49-F238E27FC236}">
                  <a16:creationId xmlns:a16="http://schemas.microsoft.com/office/drawing/2014/main" id="{01C69EC0-6746-430B-89A7-03C126B7A084}"/>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69">
              <a:extLst>
                <a:ext uri="{FF2B5EF4-FFF2-40B4-BE49-F238E27FC236}">
                  <a16:creationId xmlns:a16="http://schemas.microsoft.com/office/drawing/2014/main" id="{82CEF42D-AAC8-4C68-BADA-0B4AEA0D7CD5}"/>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0">
              <a:extLst>
                <a:ext uri="{FF2B5EF4-FFF2-40B4-BE49-F238E27FC236}">
                  <a16:creationId xmlns:a16="http://schemas.microsoft.com/office/drawing/2014/main" id="{F8BC7BE0-C661-4CB2-A11C-FE10D8EF6C5B}"/>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1">
              <a:extLst>
                <a:ext uri="{FF2B5EF4-FFF2-40B4-BE49-F238E27FC236}">
                  <a16:creationId xmlns:a16="http://schemas.microsoft.com/office/drawing/2014/main" id="{5E8738EE-81BB-43ED-BED5-AC60568E8DAB}"/>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5" name="Freeform 72">
              <a:extLst>
                <a:ext uri="{FF2B5EF4-FFF2-40B4-BE49-F238E27FC236}">
                  <a16:creationId xmlns:a16="http://schemas.microsoft.com/office/drawing/2014/main" id="{FE19D5CB-6EB2-47D9-8077-550B270886E4}"/>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6" name="Freeform 73">
              <a:extLst>
                <a:ext uri="{FF2B5EF4-FFF2-40B4-BE49-F238E27FC236}">
                  <a16:creationId xmlns:a16="http://schemas.microsoft.com/office/drawing/2014/main" id="{B6EEE602-5633-4EBC-948A-C23397749B94}"/>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89231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4"/>
          <p:cNvSpPr txBox="1">
            <a:spLocks noGrp="1"/>
          </p:cNvSpPr>
          <p:nvPr>
            <p:ph type="body" idx="1"/>
          </p:nvPr>
        </p:nvSpPr>
        <p:spPr>
          <a:xfrm>
            <a:off x="184935" y="42085"/>
            <a:ext cx="8620017" cy="27948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	</a:t>
            </a:r>
            <a:endParaRPr lang="es-PA" sz="1200" dirty="0"/>
          </a:p>
          <a:p>
            <a:endParaRPr lang="es-PA" sz="1200" dirty="0"/>
          </a:p>
          <a:p>
            <a:pPr algn="just"/>
            <a:r>
              <a:rPr lang="es-CO" sz="1200" dirty="0"/>
              <a:t>Al igual que Quinton en su época, concluimos que la célula, cuando recibe la información del agua de mar, supera el sentido de tiempo y espacio y recupera su máxima actividad. Por eso, el agua de mar debería llegar a cada ser humano de una manera fácil y sencilla no solo para salvar vidas, si no para que el mayor número de personas emprenda el camino hacia la armonía biológica y recupere su memoria universal al reencontrarse con la Esencia  de donde proviene la vida en este planeta que habitamos.</a:t>
            </a:r>
          </a:p>
          <a:p>
            <a:pPr algn="just"/>
            <a:endParaRPr lang="es-PA" sz="1200" dirty="0"/>
          </a:p>
          <a:p>
            <a:pPr algn="just"/>
            <a:r>
              <a:rPr lang="es-CO" sz="1200" dirty="0"/>
              <a:t>Hemos nacido del mar, y el mar sobrevive en nosotros. En el momento cuando Rene Quinton (1886-1925) examinó los desarrollos de Constancia General, ya estaba admitido que el origen de la vida, el lugar de aparición de la primera célula, era el mar. </a:t>
            </a:r>
            <a:endParaRPr lang="es-PA" sz="1200" dirty="0"/>
          </a:p>
          <a:p>
            <a:pPr algn="just"/>
            <a:r>
              <a:rPr lang="es-CO" sz="1200" dirty="0"/>
              <a:t>En consecuencia, la misma lógica de su hipótesis le lleva a considerar que el medio interno del vertebrado, la matriz líquida que hay en nosotros, es agua de mar.</a:t>
            </a:r>
            <a:endParaRPr lang="es-PA" sz="1200" dirty="0"/>
          </a:p>
          <a:p>
            <a:pPr algn="just"/>
            <a:endParaRPr lang="es-CO" sz="1200" dirty="0"/>
          </a:p>
          <a:p>
            <a:pPr algn="just"/>
            <a:r>
              <a:rPr lang="es-CO" sz="1200" dirty="0"/>
              <a:t>La hipótesis, que se convertirá en ley para Quinton después de sus experiencias, será formulada así: La vida animal, aparecida en estado de célula en el mar tiende a mantener, por su elevado funcionalismo celular, a través de la serie zoológica, las células constitutivas en el medio marino de los orígenes.</a:t>
            </a:r>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4" name="Group 2">
            <a:extLst>
              <a:ext uri="{FF2B5EF4-FFF2-40B4-BE49-F238E27FC236}">
                <a16:creationId xmlns:a16="http://schemas.microsoft.com/office/drawing/2014/main" id="{4957AA97-52B7-49CB-9EF8-D5D31BB63F8E}"/>
              </a:ext>
            </a:extLst>
          </p:cNvPr>
          <p:cNvGrpSpPr>
            <a:grpSpLocks/>
          </p:cNvGrpSpPr>
          <p:nvPr/>
        </p:nvGrpSpPr>
        <p:grpSpPr bwMode="auto">
          <a:xfrm>
            <a:off x="7974455" y="3959178"/>
            <a:ext cx="1040671" cy="1019098"/>
            <a:chOff x="9338" y="1116"/>
            <a:chExt cx="1639" cy="1604"/>
          </a:xfrm>
        </p:grpSpPr>
        <p:sp>
          <p:nvSpPr>
            <p:cNvPr id="5" name="Freeform 4">
              <a:extLst>
                <a:ext uri="{FF2B5EF4-FFF2-40B4-BE49-F238E27FC236}">
                  <a16:creationId xmlns:a16="http://schemas.microsoft.com/office/drawing/2014/main" id="{8B683402-A67E-4628-9FC5-71745FCA3003}"/>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a:extLst>
                <a:ext uri="{FF2B5EF4-FFF2-40B4-BE49-F238E27FC236}">
                  <a16:creationId xmlns:a16="http://schemas.microsoft.com/office/drawing/2014/main" id="{B01C2589-D384-4F50-A254-5FA5DEA586AC}"/>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AF3AC05C-D432-4D51-A937-508CDFF75AD9}"/>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DAA8078A-4978-4F76-AE74-0530FC38ACEC}"/>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35E8FFE8-C31A-440D-862A-7C360978C898}"/>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A0276C0E-0690-48A3-8069-EFB9C00A2FDB}"/>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76065183-4093-45E3-A64C-4CFDC489A572}"/>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02A7F088-E921-4045-9869-68EDED0320C0}"/>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18D5652E-4C28-44E2-961B-BD8A91B684EA}"/>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4DB53897-BC8A-4931-9705-9FFEA04F6D0B}"/>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7B4215A2-F9E8-4BAC-BB99-E82F78065932}"/>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3F1833D5-34F0-46E1-82B5-587E14998755}"/>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205A8A2C-108F-4864-B091-1E4B481EE4A1}"/>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49B9CC6E-C1D1-4873-A189-846B9F8B4F62}"/>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4068C589-6834-4643-B91D-36AE953314A1}"/>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C88817FC-78AE-4050-900C-CA5D3819FAD1}"/>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D270D2C7-9F17-452B-B61A-D684C6811DBE}"/>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0E2D2C29-FF89-4428-9DD7-45B6BFBA259C}"/>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8AFC33AA-CBAE-4486-AC2F-C69D50DE29C0}"/>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2139590A-D570-4695-BA4B-3BCB1CD7E9EB}"/>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FEB4886B-E187-41B6-B3D3-D3C9DAFDD63A}"/>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BF330261-47C1-462A-907D-0081950A0436}"/>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57B6ECA2-CD2F-4770-B499-E897DE9767AD}"/>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60F101A1-E8A2-4C66-8DA1-204C689BAFF4}"/>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70E3075D-AABE-464F-AEA2-5860FC27AABE}"/>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F1E9CB8B-2C65-44CD-8CC4-6709DBDEFB47}"/>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6758F19D-7601-42BE-B43C-697FD7C839CB}"/>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88452560-3EA9-4713-A1C2-25B530E3CAF0}"/>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97338BDB-7AB6-4435-941A-24555897AE79}"/>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A37327EC-F8B1-4A73-AB37-99BF4E9D34DC}"/>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6C93DBD3-DCDC-4D77-9963-E8202E3BE2B7}"/>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F993B670-7D42-445F-AB36-12AB744BFFC7}"/>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D9D4FDBC-6B1D-4168-A37E-626C21A929B0}"/>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3ED35FE5-C170-4386-BB40-ABAEB02FCC47}"/>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BBFDAF63-C074-43E2-80B2-B84FADAAAE07}"/>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12E26CED-B18F-48CE-B2C4-C2AC5732FE11}"/>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1" name="Picture 40">
              <a:extLst>
                <a:ext uri="{FF2B5EF4-FFF2-40B4-BE49-F238E27FC236}">
                  <a16:creationId xmlns:a16="http://schemas.microsoft.com/office/drawing/2014/main" id="{13225857-EB74-45B0-BA4A-0C5A3A7A3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a:extLst>
                <a:ext uri="{FF2B5EF4-FFF2-40B4-BE49-F238E27FC236}">
                  <a16:creationId xmlns:a16="http://schemas.microsoft.com/office/drawing/2014/main" id="{AC941511-8CD0-40C2-8953-6D909B913319}"/>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2">
              <a:extLst>
                <a:ext uri="{FF2B5EF4-FFF2-40B4-BE49-F238E27FC236}">
                  <a16:creationId xmlns:a16="http://schemas.microsoft.com/office/drawing/2014/main" id="{00B3B1E5-EB4A-4E1C-A0B0-4107BB2642EE}"/>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3">
              <a:extLst>
                <a:ext uri="{FF2B5EF4-FFF2-40B4-BE49-F238E27FC236}">
                  <a16:creationId xmlns:a16="http://schemas.microsoft.com/office/drawing/2014/main" id="{925EBE0E-5F45-4CE1-BA0C-36F45BC54F7B}"/>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4">
              <a:extLst>
                <a:ext uri="{FF2B5EF4-FFF2-40B4-BE49-F238E27FC236}">
                  <a16:creationId xmlns:a16="http://schemas.microsoft.com/office/drawing/2014/main" id="{E0C0367D-4B7D-45E4-8E05-84EB30734D62}"/>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5">
              <a:extLst>
                <a:ext uri="{FF2B5EF4-FFF2-40B4-BE49-F238E27FC236}">
                  <a16:creationId xmlns:a16="http://schemas.microsoft.com/office/drawing/2014/main" id="{35337700-B2CE-43CE-8993-377B89681BC1}"/>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6">
              <a:extLst>
                <a:ext uri="{FF2B5EF4-FFF2-40B4-BE49-F238E27FC236}">
                  <a16:creationId xmlns:a16="http://schemas.microsoft.com/office/drawing/2014/main" id="{ADF851D7-EDF8-4FCA-AD4C-A3000388CBE7}"/>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7">
              <a:extLst>
                <a:ext uri="{FF2B5EF4-FFF2-40B4-BE49-F238E27FC236}">
                  <a16:creationId xmlns:a16="http://schemas.microsoft.com/office/drawing/2014/main" id="{A264EEAA-262A-4FF0-BF94-06D32DF46F43}"/>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8">
              <a:extLst>
                <a:ext uri="{FF2B5EF4-FFF2-40B4-BE49-F238E27FC236}">
                  <a16:creationId xmlns:a16="http://schemas.microsoft.com/office/drawing/2014/main" id="{7C8B9263-F1FF-4406-8865-3127F22BC57A}"/>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9">
              <a:extLst>
                <a:ext uri="{FF2B5EF4-FFF2-40B4-BE49-F238E27FC236}">
                  <a16:creationId xmlns:a16="http://schemas.microsoft.com/office/drawing/2014/main" id="{251C0055-490E-4601-9BC5-B590E8A014C3}"/>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0">
              <a:extLst>
                <a:ext uri="{FF2B5EF4-FFF2-40B4-BE49-F238E27FC236}">
                  <a16:creationId xmlns:a16="http://schemas.microsoft.com/office/drawing/2014/main" id="{A7D3946E-48FF-4D0F-8E78-0716C5F58771}"/>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1">
              <a:extLst>
                <a:ext uri="{FF2B5EF4-FFF2-40B4-BE49-F238E27FC236}">
                  <a16:creationId xmlns:a16="http://schemas.microsoft.com/office/drawing/2014/main" id="{8A47DB1D-3BF1-47FE-A9A5-2EFA5B48B5FD}"/>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2">
              <a:extLst>
                <a:ext uri="{FF2B5EF4-FFF2-40B4-BE49-F238E27FC236}">
                  <a16:creationId xmlns:a16="http://schemas.microsoft.com/office/drawing/2014/main" id="{4EB39725-C90D-4445-8E2A-FF48D0B9D82C}"/>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3">
              <a:extLst>
                <a:ext uri="{FF2B5EF4-FFF2-40B4-BE49-F238E27FC236}">
                  <a16:creationId xmlns:a16="http://schemas.microsoft.com/office/drawing/2014/main" id="{2B150A84-1CA3-45F9-AC64-C78DF79CF446}"/>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4">
              <a:extLst>
                <a:ext uri="{FF2B5EF4-FFF2-40B4-BE49-F238E27FC236}">
                  <a16:creationId xmlns:a16="http://schemas.microsoft.com/office/drawing/2014/main" id="{CDC572F4-C570-4B51-B29F-CBDC5AAFB1A0}"/>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5">
              <a:extLst>
                <a:ext uri="{FF2B5EF4-FFF2-40B4-BE49-F238E27FC236}">
                  <a16:creationId xmlns:a16="http://schemas.microsoft.com/office/drawing/2014/main" id="{5D0CD496-8A36-46B9-BB7C-AE80CE77091A}"/>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6">
              <a:extLst>
                <a:ext uri="{FF2B5EF4-FFF2-40B4-BE49-F238E27FC236}">
                  <a16:creationId xmlns:a16="http://schemas.microsoft.com/office/drawing/2014/main" id="{6A814EC5-0D79-47F5-B5F1-F6B683674309}"/>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7">
              <a:extLst>
                <a:ext uri="{FF2B5EF4-FFF2-40B4-BE49-F238E27FC236}">
                  <a16:creationId xmlns:a16="http://schemas.microsoft.com/office/drawing/2014/main" id="{15DAEDC9-4700-4253-8708-B4469E23EBCB}"/>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8">
              <a:extLst>
                <a:ext uri="{FF2B5EF4-FFF2-40B4-BE49-F238E27FC236}">
                  <a16:creationId xmlns:a16="http://schemas.microsoft.com/office/drawing/2014/main" id="{09426A9D-DCE0-4DE7-9DC8-7CBD5BA0BDE0}"/>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9">
              <a:extLst>
                <a:ext uri="{FF2B5EF4-FFF2-40B4-BE49-F238E27FC236}">
                  <a16:creationId xmlns:a16="http://schemas.microsoft.com/office/drawing/2014/main" id="{80918B81-4DD9-45DC-A9FB-8B371B6C9D16}"/>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0">
              <a:extLst>
                <a:ext uri="{FF2B5EF4-FFF2-40B4-BE49-F238E27FC236}">
                  <a16:creationId xmlns:a16="http://schemas.microsoft.com/office/drawing/2014/main" id="{7D9E7ACD-C462-4252-BB07-2079DA621937}"/>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1">
              <a:extLst>
                <a:ext uri="{FF2B5EF4-FFF2-40B4-BE49-F238E27FC236}">
                  <a16:creationId xmlns:a16="http://schemas.microsoft.com/office/drawing/2014/main" id="{61DEE51C-B793-455E-AB9E-268A9F5B5AE1}"/>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2">
              <a:extLst>
                <a:ext uri="{FF2B5EF4-FFF2-40B4-BE49-F238E27FC236}">
                  <a16:creationId xmlns:a16="http://schemas.microsoft.com/office/drawing/2014/main" id="{973DC713-9D19-4B81-9547-8CF024F133A0}"/>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3">
              <a:extLst>
                <a:ext uri="{FF2B5EF4-FFF2-40B4-BE49-F238E27FC236}">
                  <a16:creationId xmlns:a16="http://schemas.microsoft.com/office/drawing/2014/main" id="{75B2009D-B0A1-429E-B4F2-C402D8FA2C20}"/>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4">
              <a:extLst>
                <a:ext uri="{FF2B5EF4-FFF2-40B4-BE49-F238E27FC236}">
                  <a16:creationId xmlns:a16="http://schemas.microsoft.com/office/drawing/2014/main" id="{4BED93D2-5C1E-49D3-B674-B86AF82BD581}"/>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5">
              <a:extLst>
                <a:ext uri="{FF2B5EF4-FFF2-40B4-BE49-F238E27FC236}">
                  <a16:creationId xmlns:a16="http://schemas.microsoft.com/office/drawing/2014/main" id="{43C32707-380A-4B6A-AAF2-36DE36B9F41C}"/>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6">
              <a:extLst>
                <a:ext uri="{FF2B5EF4-FFF2-40B4-BE49-F238E27FC236}">
                  <a16:creationId xmlns:a16="http://schemas.microsoft.com/office/drawing/2014/main" id="{BDA9CDF3-EBE1-4067-A221-F87A96E089A5}"/>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7">
              <a:extLst>
                <a:ext uri="{FF2B5EF4-FFF2-40B4-BE49-F238E27FC236}">
                  <a16:creationId xmlns:a16="http://schemas.microsoft.com/office/drawing/2014/main" id="{281E841D-7AB9-49D2-9E42-62641A0A7524}"/>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8">
              <a:extLst>
                <a:ext uri="{FF2B5EF4-FFF2-40B4-BE49-F238E27FC236}">
                  <a16:creationId xmlns:a16="http://schemas.microsoft.com/office/drawing/2014/main" id="{1FE50022-A1B3-4A98-B2F5-4F1321B40977}"/>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9">
              <a:extLst>
                <a:ext uri="{FF2B5EF4-FFF2-40B4-BE49-F238E27FC236}">
                  <a16:creationId xmlns:a16="http://schemas.microsoft.com/office/drawing/2014/main" id="{F1AF2F4A-A7FD-407C-B0EE-4FB5BAFF3F73}"/>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0">
              <a:extLst>
                <a:ext uri="{FF2B5EF4-FFF2-40B4-BE49-F238E27FC236}">
                  <a16:creationId xmlns:a16="http://schemas.microsoft.com/office/drawing/2014/main" id="{BC083AEC-2F52-486D-AA59-E57CE44896EF}"/>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1">
              <a:extLst>
                <a:ext uri="{FF2B5EF4-FFF2-40B4-BE49-F238E27FC236}">
                  <a16:creationId xmlns:a16="http://schemas.microsoft.com/office/drawing/2014/main" id="{CE35D067-EBCD-42E6-B3CF-01851504F0D6}"/>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2">
              <a:extLst>
                <a:ext uri="{FF2B5EF4-FFF2-40B4-BE49-F238E27FC236}">
                  <a16:creationId xmlns:a16="http://schemas.microsoft.com/office/drawing/2014/main" id="{E9A4348B-9043-4F48-B0B0-CF91D6DE908A}"/>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3">
              <a:extLst>
                <a:ext uri="{FF2B5EF4-FFF2-40B4-BE49-F238E27FC236}">
                  <a16:creationId xmlns:a16="http://schemas.microsoft.com/office/drawing/2014/main" id="{E6C09CAC-49D4-41AA-B473-D4507A094E51}"/>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81685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7"/>
          <p:cNvSpPr txBox="1">
            <a:spLocks noGrp="1"/>
          </p:cNvSpPr>
          <p:nvPr>
            <p:ph type="ctrTitle"/>
          </p:nvPr>
        </p:nvSpPr>
        <p:spPr>
          <a:xfrm>
            <a:off x="937200" y="1930094"/>
            <a:ext cx="72696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3"/>
                </a:solidFill>
              </a:rPr>
              <a:t>2.</a:t>
            </a:r>
            <a:endParaRPr dirty="0">
              <a:solidFill>
                <a:schemeClr val="accent3"/>
              </a:solidFill>
            </a:endParaRPr>
          </a:p>
          <a:p>
            <a:r>
              <a:rPr lang="es-CO" sz="4400" dirty="0"/>
              <a:t>QUE ES EL PLASMA MARINO Y EL PLASMA DE QUINTON</a:t>
            </a:r>
            <a:endParaRPr lang="es-PA" sz="4400" dirty="0"/>
          </a:p>
        </p:txBody>
      </p:sp>
      <p:grpSp>
        <p:nvGrpSpPr>
          <p:cNvPr id="3" name="Group 2">
            <a:extLst>
              <a:ext uri="{FF2B5EF4-FFF2-40B4-BE49-F238E27FC236}">
                <a16:creationId xmlns:a16="http://schemas.microsoft.com/office/drawing/2014/main" id="{3A537207-8B75-4319-AC2F-C21D5A01DD96}"/>
              </a:ext>
            </a:extLst>
          </p:cNvPr>
          <p:cNvGrpSpPr>
            <a:grpSpLocks/>
          </p:cNvGrpSpPr>
          <p:nvPr/>
        </p:nvGrpSpPr>
        <p:grpSpPr bwMode="auto">
          <a:xfrm>
            <a:off x="7974455" y="3959178"/>
            <a:ext cx="1040671" cy="1019098"/>
            <a:chOff x="9338" y="1116"/>
            <a:chExt cx="1639" cy="1604"/>
          </a:xfrm>
        </p:grpSpPr>
        <p:sp>
          <p:nvSpPr>
            <p:cNvPr id="4" name="Freeform 4">
              <a:extLst>
                <a:ext uri="{FF2B5EF4-FFF2-40B4-BE49-F238E27FC236}">
                  <a16:creationId xmlns:a16="http://schemas.microsoft.com/office/drawing/2014/main" id="{21A63D2F-D2AF-44AA-A384-36F4AF23EFF6}"/>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 name="Freeform 5">
              <a:extLst>
                <a:ext uri="{FF2B5EF4-FFF2-40B4-BE49-F238E27FC236}">
                  <a16:creationId xmlns:a16="http://schemas.microsoft.com/office/drawing/2014/main" id="{8DAD3B2C-942B-4B0E-B1BC-5913103D010F}"/>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6">
              <a:extLst>
                <a:ext uri="{FF2B5EF4-FFF2-40B4-BE49-F238E27FC236}">
                  <a16:creationId xmlns:a16="http://schemas.microsoft.com/office/drawing/2014/main" id="{C4815330-8AC1-4DE6-A15B-CF43E006702D}"/>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7">
              <a:extLst>
                <a:ext uri="{FF2B5EF4-FFF2-40B4-BE49-F238E27FC236}">
                  <a16:creationId xmlns:a16="http://schemas.microsoft.com/office/drawing/2014/main" id="{FDB8A0E6-9441-4467-91D3-8C3BE8930389}"/>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8">
              <a:extLst>
                <a:ext uri="{FF2B5EF4-FFF2-40B4-BE49-F238E27FC236}">
                  <a16:creationId xmlns:a16="http://schemas.microsoft.com/office/drawing/2014/main" id="{AF0382F9-51B0-4A79-BEAD-2FC7F7E5136E}"/>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9">
              <a:extLst>
                <a:ext uri="{FF2B5EF4-FFF2-40B4-BE49-F238E27FC236}">
                  <a16:creationId xmlns:a16="http://schemas.microsoft.com/office/drawing/2014/main" id="{4C278D2F-5584-46FA-88DA-AED790FAF151}"/>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10">
              <a:extLst>
                <a:ext uri="{FF2B5EF4-FFF2-40B4-BE49-F238E27FC236}">
                  <a16:creationId xmlns:a16="http://schemas.microsoft.com/office/drawing/2014/main" id="{DD39405B-7DAB-45FD-B39C-F3CC3E6345D8}"/>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1">
              <a:extLst>
                <a:ext uri="{FF2B5EF4-FFF2-40B4-BE49-F238E27FC236}">
                  <a16:creationId xmlns:a16="http://schemas.microsoft.com/office/drawing/2014/main" id="{0295E514-E582-41A0-80DB-E57F477C5DA1}"/>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2">
              <a:extLst>
                <a:ext uri="{FF2B5EF4-FFF2-40B4-BE49-F238E27FC236}">
                  <a16:creationId xmlns:a16="http://schemas.microsoft.com/office/drawing/2014/main" id="{B8E73546-E8D2-4A99-B3CD-079F2A0D3A8D}"/>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3">
              <a:extLst>
                <a:ext uri="{FF2B5EF4-FFF2-40B4-BE49-F238E27FC236}">
                  <a16:creationId xmlns:a16="http://schemas.microsoft.com/office/drawing/2014/main" id="{F79D92A6-3995-40F1-9CED-B4E6BC6DE64B}"/>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4">
              <a:extLst>
                <a:ext uri="{FF2B5EF4-FFF2-40B4-BE49-F238E27FC236}">
                  <a16:creationId xmlns:a16="http://schemas.microsoft.com/office/drawing/2014/main" id="{D11DCFF1-1F45-461F-9B67-F9BD95F8AC9F}"/>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5">
              <a:extLst>
                <a:ext uri="{FF2B5EF4-FFF2-40B4-BE49-F238E27FC236}">
                  <a16:creationId xmlns:a16="http://schemas.microsoft.com/office/drawing/2014/main" id="{13D144D7-0179-4DF2-8248-7ECC374A5305}"/>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6">
              <a:extLst>
                <a:ext uri="{FF2B5EF4-FFF2-40B4-BE49-F238E27FC236}">
                  <a16:creationId xmlns:a16="http://schemas.microsoft.com/office/drawing/2014/main" id="{17FCAB9C-D406-4BBC-BD8F-D64E2DB85BEE}"/>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7">
              <a:extLst>
                <a:ext uri="{FF2B5EF4-FFF2-40B4-BE49-F238E27FC236}">
                  <a16:creationId xmlns:a16="http://schemas.microsoft.com/office/drawing/2014/main" id="{AF4DFA75-1613-4C61-B638-697A871B97F3}"/>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8">
              <a:extLst>
                <a:ext uri="{FF2B5EF4-FFF2-40B4-BE49-F238E27FC236}">
                  <a16:creationId xmlns:a16="http://schemas.microsoft.com/office/drawing/2014/main" id="{BE3B38DB-DB9C-40ED-8698-F887BEE96856}"/>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9">
              <a:extLst>
                <a:ext uri="{FF2B5EF4-FFF2-40B4-BE49-F238E27FC236}">
                  <a16:creationId xmlns:a16="http://schemas.microsoft.com/office/drawing/2014/main" id="{B8F17C9C-878B-4511-8C12-763B1A6E423D}"/>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20">
              <a:extLst>
                <a:ext uri="{FF2B5EF4-FFF2-40B4-BE49-F238E27FC236}">
                  <a16:creationId xmlns:a16="http://schemas.microsoft.com/office/drawing/2014/main" id="{7800DECC-B38C-42F3-BF1C-828603F0BA64}"/>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1">
              <a:extLst>
                <a:ext uri="{FF2B5EF4-FFF2-40B4-BE49-F238E27FC236}">
                  <a16:creationId xmlns:a16="http://schemas.microsoft.com/office/drawing/2014/main" id="{74958295-F4F2-4385-B7E0-91C0FE8569DE}"/>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2">
              <a:extLst>
                <a:ext uri="{FF2B5EF4-FFF2-40B4-BE49-F238E27FC236}">
                  <a16:creationId xmlns:a16="http://schemas.microsoft.com/office/drawing/2014/main" id="{9EC2F8EF-C9FC-4969-9A54-C990FBE4E4BD}"/>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3">
              <a:extLst>
                <a:ext uri="{FF2B5EF4-FFF2-40B4-BE49-F238E27FC236}">
                  <a16:creationId xmlns:a16="http://schemas.microsoft.com/office/drawing/2014/main" id="{83ABCF80-D954-4E38-A91B-AA9FC1565A50}"/>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4">
              <a:extLst>
                <a:ext uri="{FF2B5EF4-FFF2-40B4-BE49-F238E27FC236}">
                  <a16:creationId xmlns:a16="http://schemas.microsoft.com/office/drawing/2014/main" id="{C854ED0C-F64E-4739-B1D6-6E1ADDCCBB1D}"/>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5">
              <a:extLst>
                <a:ext uri="{FF2B5EF4-FFF2-40B4-BE49-F238E27FC236}">
                  <a16:creationId xmlns:a16="http://schemas.microsoft.com/office/drawing/2014/main" id="{1F899340-45F8-441B-AD73-E2F2D14106AC}"/>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6">
              <a:extLst>
                <a:ext uri="{FF2B5EF4-FFF2-40B4-BE49-F238E27FC236}">
                  <a16:creationId xmlns:a16="http://schemas.microsoft.com/office/drawing/2014/main" id="{35E6E727-B0F5-485F-9DB1-3F9940A7308A}"/>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7">
              <a:extLst>
                <a:ext uri="{FF2B5EF4-FFF2-40B4-BE49-F238E27FC236}">
                  <a16:creationId xmlns:a16="http://schemas.microsoft.com/office/drawing/2014/main" id="{B12CA332-015C-429F-B2BE-395E48CFFDE7}"/>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8">
              <a:extLst>
                <a:ext uri="{FF2B5EF4-FFF2-40B4-BE49-F238E27FC236}">
                  <a16:creationId xmlns:a16="http://schemas.microsoft.com/office/drawing/2014/main" id="{07B119FA-55C3-45B4-9AF0-F2900E197FFB}"/>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9">
              <a:extLst>
                <a:ext uri="{FF2B5EF4-FFF2-40B4-BE49-F238E27FC236}">
                  <a16:creationId xmlns:a16="http://schemas.microsoft.com/office/drawing/2014/main" id="{8D134336-7E9B-4491-8405-8BD44190AE53}"/>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30">
              <a:extLst>
                <a:ext uri="{FF2B5EF4-FFF2-40B4-BE49-F238E27FC236}">
                  <a16:creationId xmlns:a16="http://schemas.microsoft.com/office/drawing/2014/main" id="{F14ABD84-F1F5-41F2-B22C-2EF261D1241B}"/>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1">
              <a:extLst>
                <a:ext uri="{FF2B5EF4-FFF2-40B4-BE49-F238E27FC236}">
                  <a16:creationId xmlns:a16="http://schemas.microsoft.com/office/drawing/2014/main" id="{2DC96028-14A5-44A3-8C52-9F5E5B0A64CD}"/>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2">
              <a:extLst>
                <a:ext uri="{FF2B5EF4-FFF2-40B4-BE49-F238E27FC236}">
                  <a16:creationId xmlns:a16="http://schemas.microsoft.com/office/drawing/2014/main" id="{E90C898F-BBB0-4ED6-B1F6-7775882F6B59}"/>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3">
              <a:extLst>
                <a:ext uri="{FF2B5EF4-FFF2-40B4-BE49-F238E27FC236}">
                  <a16:creationId xmlns:a16="http://schemas.microsoft.com/office/drawing/2014/main" id="{6BB49E47-D086-40DE-B590-B633D81CDBB1}"/>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4">
              <a:extLst>
                <a:ext uri="{FF2B5EF4-FFF2-40B4-BE49-F238E27FC236}">
                  <a16:creationId xmlns:a16="http://schemas.microsoft.com/office/drawing/2014/main" id="{4FBB1410-5E34-4D6F-9BA6-2E937A9AE4B5}"/>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5">
              <a:extLst>
                <a:ext uri="{FF2B5EF4-FFF2-40B4-BE49-F238E27FC236}">
                  <a16:creationId xmlns:a16="http://schemas.microsoft.com/office/drawing/2014/main" id="{2A840798-8809-4CB5-B27E-ABA05AC6C5A6}"/>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6">
              <a:extLst>
                <a:ext uri="{FF2B5EF4-FFF2-40B4-BE49-F238E27FC236}">
                  <a16:creationId xmlns:a16="http://schemas.microsoft.com/office/drawing/2014/main" id="{421251BE-6550-47BB-84CB-942735103C8C}"/>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7">
              <a:extLst>
                <a:ext uri="{FF2B5EF4-FFF2-40B4-BE49-F238E27FC236}">
                  <a16:creationId xmlns:a16="http://schemas.microsoft.com/office/drawing/2014/main" id="{FA3CDBC2-7394-47A7-BE6A-D669DD3292D6}"/>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8">
              <a:extLst>
                <a:ext uri="{FF2B5EF4-FFF2-40B4-BE49-F238E27FC236}">
                  <a16:creationId xmlns:a16="http://schemas.microsoft.com/office/drawing/2014/main" id="{B95CF458-656A-4034-B193-F50A4F225BF4}"/>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9">
              <a:extLst>
                <a:ext uri="{FF2B5EF4-FFF2-40B4-BE49-F238E27FC236}">
                  <a16:creationId xmlns:a16="http://schemas.microsoft.com/office/drawing/2014/main" id="{6BC5D678-51B0-405E-8029-6728CE732C89}"/>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0" name="Picture 40">
              <a:extLst>
                <a:ext uri="{FF2B5EF4-FFF2-40B4-BE49-F238E27FC236}">
                  <a16:creationId xmlns:a16="http://schemas.microsoft.com/office/drawing/2014/main" id="{3C0D8CE2-9D4B-4C0B-A982-AAFEF6A59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1">
              <a:extLst>
                <a:ext uri="{FF2B5EF4-FFF2-40B4-BE49-F238E27FC236}">
                  <a16:creationId xmlns:a16="http://schemas.microsoft.com/office/drawing/2014/main" id="{4D5D5F7A-5B95-48A9-ABE7-3E5A93BBC6EE}"/>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2" name="Freeform 42">
              <a:extLst>
                <a:ext uri="{FF2B5EF4-FFF2-40B4-BE49-F238E27FC236}">
                  <a16:creationId xmlns:a16="http://schemas.microsoft.com/office/drawing/2014/main" id="{56ECCF2D-5473-4A9A-9FFF-33F9F3217097}"/>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3">
              <a:extLst>
                <a:ext uri="{FF2B5EF4-FFF2-40B4-BE49-F238E27FC236}">
                  <a16:creationId xmlns:a16="http://schemas.microsoft.com/office/drawing/2014/main" id="{EC19961C-ED1A-4E1E-B0C6-CF6A706179E8}"/>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4">
              <a:extLst>
                <a:ext uri="{FF2B5EF4-FFF2-40B4-BE49-F238E27FC236}">
                  <a16:creationId xmlns:a16="http://schemas.microsoft.com/office/drawing/2014/main" id="{413B4EA3-0125-468B-87D6-DF2868B31BEC}"/>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5">
              <a:extLst>
                <a:ext uri="{FF2B5EF4-FFF2-40B4-BE49-F238E27FC236}">
                  <a16:creationId xmlns:a16="http://schemas.microsoft.com/office/drawing/2014/main" id="{FD603403-6500-4BAA-99B4-92C2F8FC1EE0}"/>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6">
              <a:extLst>
                <a:ext uri="{FF2B5EF4-FFF2-40B4-BE49-F238E27FC236}">
                  <a16:creationId xmlns:a16="http://schemas.microsoft.com/office/drawing/2014/main" id="{2F25ABAC-D9D7-4D03-91F0-19738CC26D34}"/>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7">
              <a:extLst>
                <a:ext uri="{FF2B5EF4-FFF2-40B4-BE49-F238E27FC236}">
                  <a16:creationId xmlns:a16="http://schemas.microsoft.com/office/drawing/2014/main" id="{CA7C416D-141D-4085-B5F4-AAD76152796B}"/>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8">
              <a:extLst>
                <a:ext uri="{FF2B5EF4-FFF2-40B4-BE49-F238E27FC236}">
                  <a16:creationId xmlns:a16="http://schemas.microsoft.com/office/drawing/2014/main" id="{F5A529F0-B432-4895-AC77-3CCA6A96EFF1}"/>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9">
              <a:extLst>
                <a:ext uri="{FF2B5EF4-FFF2-40B4-BE49-F238E27FC236}">
                  <a16:creationId xmlns:a16="http://schemas.microsoft.com/office/drawing/2014/main" id="{25F335AC-67A1-43CA-A7F0-E71DD24CE207}"/>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50">
              <a:extLst>
                <a:ext uri="{FF2B5EF4-FFF2-40B4-BE49-F238E27FC236}">
                  <a16:creationId xmlns:a16="http://schemas.microsoft.com/office/drawing/2014/main" id="{9E052EE7-FB52-479E-8DAE-82F103104FCF}"/>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1">
              <a:extLst>
                <a:ext uri="{FF2B5EF4-FFF2-40B4-BE49-F238E27FC236}">
                  <a16:creationId xmlns:a16="http://schemas.microsoft.com/office/drawing/2014/main" id="{7DFD92BE-2AA4-4459-A9F5-44D29EDB8E79}"/>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2">
              <a:extLst>
                <a:ext uri="{FF2B5EF4-FFF2-40B4-BE49-F238E27FC236}">
                  <a16:creationId xmlns:a16="http://schemas.microsoft.com/office/drawing/2014/main" id="{909CE319-CC7A-48A8-A435-E6345B0ED7A3}"/>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3">
              <a:extLst>
                <a:ext uri="{FF2B5EF4-FFF2-40B4-BE49-F238E27FC236}">
                  <a16:creationId xmlns:a16="http://schemas.microsoft.com/office/drawing/2014/main" id="{C9F9738B-CEF7-4E01-A2DD-E92D5A00F32F}"/>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4">
              <a:extLst>
                <a:ext uri="{FF2B5EF4-FFF2-40B4-BE49-F238E27FC236}">
                  <a16:creationId xmlns:a16="http://schemas.microsoft.com/office/drawing/2014/main" id="{6370489E-1520-4528-A50C-249863351DA3}"/>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5">
              <a:extLst>
                <a:ext uri="{FF2B5EF4-FFF2-40B4-BE49-F238E27FC236}">
                  <a16:creationId xmlns:a16="http://schemas.microsoft.com/office/drawing/2014/main" id="{A79825AE-9D97-44BF-AE53-55C6CEC28B12}"/>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6">
              <a:extLst>
                <a:ext uri="{FF2B5EF4-FFF2-40B4-BE49-F238E27FC236}">
                  <a16:creationId xmlns:a16="http://schemas.microsoft.com/office/drawing/2014/main" id="{FAB804ED-BCE0-4536-8883-77E089E11A33}"/>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7">
              <a:extLst>
                <a:ext uri="{FF2B5EF4-FFF2-40B4-BE49-F238E27FC236}">
                  <a16:creationId xmlns:a16="http://schemas.microsoft.com/office/drawing/2014/main" id="{86B7EE8E-2164-41D9-A571-65BAABBEB057}"/>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8">
              <a:extLst>
                <a:ext uri="{FF2B5EF4-FFF2-40B4-BE49-F238E27FC236}">
                  <a16:creationId xmlns:a16="http://schemas.microsoft.com/office/drawing/2014/main" id="{3F0B9BA3-686B-4E24-B65C-2A403B3514A2}"/>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9">
              <a:extLst>
                <a:ext uri="{FF2B5EF4-FFF2-40B4-BE49-F238E27FC236}">
                  <a16:creationId xmlns:a16="http://schemas.microsoft.com/office/drawing/2014/main" id="{DFA2EEBA-57B8-4609-88E6-E64696DFC854}"/>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60">
              <a:extLst>
                <a:ext uri="{FF2B5EF4-FFF2-40B4-BE49-F238E27FC236}">
                  <a16:creationId xmlns:a16="http://schemas.microsoft.com/office/drawing/2014/main" id="{B9079C56-8074-4563-9C4F-E0DF6B7BD9E0}"/>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1">
              <a:extLst>
                <a:ext uri="{FF2B5EF4-FFF2-40B4-BE49-F238E27FC236}">
                  <a16:creationId xmlns:a16="http://schemas.microsoft.com/office/drawing/2014/main" id="{B2A15E90-6862-4C74-ACD6-93C3C7253A00}"/>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2">
              <a:extLst>
                <a:ext uri="{FF2B5EF4-FFF2-40B4-BE49-F238E27FC236}">
                  <a16:creationId xmlns:a16="http://schemas.microsoft.com/office/drawing/2014/main" id="{97E5B3A0-CFCA-4D25-9AC8-62507E89EB1F}"/>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3">
              <a:extLst>
                <a:ext uri="{FF2B5EF4-FFF2-40B4-BE49-F238E27FC236}">
                  <a16:creationId xmlns:a16="http://schemas.microsoft.com/office/drawing/2014/main" id="{A1602809-D265-4BD8-9BD5-D48F3207C4EF}"/>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4">
              <a:extLst>
                <a:ext uri="{FF2B5EF4-FFF2-40B4-BE49-F238E27FC236}">
                  <a16:creationId xmlns:a16="http://schemas.microsoft.com/office/drawing/2014/main" id="{7EFEA605-0BA6-4C26-9CD3-FCABFBD2F727}"/>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5">
              <a:extLst>
                <a:ext uri="{FF2B5EF4-FFF2-40B4-BE49-F238E27FC236}">
                  <a16:creationId xmlns:a16="http://schemas.microsoft.com/office/drawing/2014/main" id="{5687D118-4D94-4EE6-A662-81D4A32CAFDF}"/>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6">
              <a:extLst>
                <a:ext uri="{FF2B5EF4-FFF2-40B4-BE49-F238E27FC236}">
                  <a16:creationId xmlns:a16="http://schemas.microsoft.com/office/drawing/2014/main" id="{F1D9A41E-D133-4650-84C7-319382A9A78D}"/>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7">
              <a:extLst>
                <a:ext uri="{FF2B5EF4-FFF2-40B4-BE49-F238E27FC236}">
                  <a16:creationId xmlns:a16="http://schemas.microsoft.com/office/drawing/2014/main" id="{92DCD914-FED2-4959-960C-3D2CBB714A1A}"/>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8">
              <a:extLst>
                <a:ext uri="{FF2B5EF4-FFF2-40B4-BE49-F238E27FC236}">
                  <a16:creationId xmlns:a16="http://schemas.microsoft.com/office/drawing/2014/main" id="{844D4FB3-54B4-4C23-947C-CD0E38B8DF24}"/>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9">
              <a:extLst>
                <a:ext uri="{FF2B5EF4-FFF2-40B4-BE49-F238E27FC236}">
                  <a16:creationId xmlns:a16="http://schemas.microsoft.com/office/drawing/2014/main" id="{3022C4F8-E57C-40B3-8097-7DAF4B649096}"/>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70">
              <a:extLst>
                <a:ext uri="{FF2B5EF4-FFF2-40B4-BE49-F238E27FC236}">
                  <a16:creationId xmlns:a16="http://schemas.microsoft.com/office/drawing/2014/main" id="{666F0C16-EB17-4C05-BAAE-F8ED566210DF}"/>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1">
              <a:extLst>
                <a:ext uri="{FF2B5EF4-FFF2-40B4-BE49-F238E27FC236}">
                  <a16:creationId xmlns:a16="http://schemas.microsoft.com/office/drawing/2014/main" id="{C2110DB3-DBD0-47BA-98FB-2F83F8AF3722}"/>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2">
              <a:extLst>
                <a:ext uri="{FF2B5EF4-FFF2-40B4-BE49-F238E27FC236}">
                  <a16:creationId xmlns:a16="http://schemas.microsoft.com/office/drawing/2014/main" id="{5996E243-C1F5-400C-AA21-6E2886854C46}"/>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3">
              <a:extLst>
                <a:ext uri="{FF2B5EF4-FFF2-40B4-BE49-F238E27FC236}">
                  <a16:creationId xmlns:a16="http://schemas.microsoft.com/office/drawing/2014/main" id="{BDC7F4BA-932A-402E-8BD4-360A1515C10A}"/>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319125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4"/>
          <p:cNvSpPr txBox="1">
            <a:spLocks noGrp="1"/>
          </p:cNvSpPr>
          <p:nvPr>
            <p:ph type="body" idx="1"/>
          </p:nvPr>
        </p:nvSpPr>
        <p:spPr>
          <a:xfrm>
            <a:off x="410966" y="586617"/>
            <a:ext cx="8188504" cy="27948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	</a:t>
            </a:r>
            <a:r>
              <a:rPr lang="en" sz="1200" b="1" dirty="0">
                <a:solidFill>
                  <a:schemeClr val="accent4"/>
                </a:solidFill>
              </a:rPr>
              <a:t>¿</a:t>
            </a:r>
            <a:r>
              <a:rPr lang="en" sz="1400" b="1" dirty="0">
                <a:solidFill>
                  <a:schemeClr val="accent4"/>
                </a:solidFill>
              </a:rPr>
              <a:t>QUE ES EL PLASMA MARINO?</a:t>
            </a:r>
            <a:endParaRPr lang="es-PA" sz="1400" dirty="0">
              <a:solidFill>
                <a:schemeClr val="accent4"/>
              </a:solidFill>
            </a:endParaRPr>
          </a:p>
          <a:p>
            <a:endParaRPr lang="es-PA" sz="1200" dirty="0"/>
          </a:p>
          <a:p>
            <a:pPr algn="just"/>
            <a:r>
              <a:rPr lang="es-CO" sz="1200" dirty="0"/>
              <a:t>El </a:t>
            </a:r>
            <a:r>
              <a:rPr lang="es-CO" sz="1200" b="1" dirty="0">
                <a:solidFill>
                  <a:schemeClr val="accent4"/>
                </a:solidFill>
              </a:rPr>
              <a:t>Plasma Marino</a:t>
            </a:r>
            <a:r>
              <a:rPr lang="es-CO" sz="1200" dirty="0"/>
              <a:t>, agua de mar, contiene todos los minerales de la tabla periódica de Mendeleiev, en la forma de macro y micro nutrimentos infinitesimales. René Quinton difundió las propiedades y leyes que explican porque el agua de mar es un nutriente.</a:t>
            </a:r>
          </a:p>
          <a:p>
            <a:pPr algn="just"/>
            <a:endParaRPr lang="es-CO" sz="1200" dirty="0"/>
          </a:p>
          <a:p>
            <a:pPr algn="just" fontAlgn="base"/>
            <a:r>
              <a:rPr lang="es-CO" sz="1200" dirty="0"/>
              <a:t>En 1897, </a:t>
            </a:r>
            <a:r>
              <a:rPr lang="es-CO" sz="1200" b="1" dirty="0">
                <a:solidFill>
                  <a:schemeClr val="accent4"/>
                </a:solidFill>
              </a:rPr>
              <a:t>René Quinton (1866-1925) </a:t>
            </a:r>
            <a:r>
              <a:rPr lang="es-CO" sz="1200" dirty="0"/>
              <a:t>ya es un fisiólogo y biólogo de renombre cuando el presidente de la Academia de las Ciencias le abrió las puertas de su laboratorio en el dispersan nuestras células es idéntico al agua de mar. Quinton supone que el « plasma marino » - agua de mar con agua pura – debe pues ser capaz de cura numerosas enfermedades… Confirma eso gracias a la experiencia, primero con animales, y luego en hospitales.</a:t>
            </a:r>
            <a:endParaRPr lang="es-PA" sz="1200" dirty="0"/>
          </a:p>
          <a:p>
            <a:pPr algn="just" fontAlgn="base"/>
            <a:r>
              <a:rPr lang="es-CO" sz="1200" dirty="0"/>
              <a:t>En 1907, abrió su primero “Dispensaire Marin” en París y, muy rápidamente, su cura de plasma marino se beneficia de una repercusión considerable tanto en Francia como en el extranjero. Pero, en los años 1930, los laboratorios farmacéuticos empiezan a imponer sus fármacos químicos y este método natural es olvidado.</a:t>
            </a:r>
            <a:endParaRPr lang="es-PA" sz="1200" dirty="0"/>
          </a:p>
          <a:p>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4" name="Group 2">
            <a:extLst>
              <a:ext uri="{FF2B5EF4-FFF2-40B4-BE49-F238E27FC236}">
                <a16:creationId xmlns:a16="http://schemas.microsoft.com/office/drawing/2014/main" id="{B6AB25BA-203B-4DE7-B91E-233DFA91483F}"/>
              </a:ext>
            </a:extLst>
          </p:cNvPr>
          <p:cNvGrpSpPr>
            <a:grpSpLocks/>
          </p:cNvGrpSpPr>
          <p:nvPr/>
        </p:nvGrpSpPr>
        <p:grpSpPr bwMode="auto">
          <a:xfrm>
            <a:off x="7974455" y="3959178"/>
            <a:ext cx="1040671" cy="1019098"/>
            <a:chOff x="9338" y="1116"/>
            <a:chExt cx="1639" cy="1604"/>
          </a:xfrm>
        </p:grpSpPr>
        <p:sp>
          <p:nvSpPr>
            <p:cNvPr id="5" name="Freeform 4">
              <a:extLst>
                <a:ext uri="{FF2B5EF4-FFF2-40B4-BE49-F238E27FC236}">
                  <a16:creationId xmlns:a16="http://schemas.microsoft.com/office/drawing/2014/main" id="{7697FC6A-9AC6-41AB-A296-20376F95763D}"/>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a:extLst>
                <a:ext uri="{FF2B5EF4-FFF2-40B4-BE49-F238E27FC236}">
                  <a16:creationId xmlns:a16="http://schemas.microsoft.com/office/drawing/2014/main" id="{7E5A9BFC-C2C3-40C7-AECE-D632CC21BE16}"/>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81C36EBA-62DD-4F64-B4A0-48147BCCABFE}"/>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B9DD764E-C132-4505-9DE6-F969B6D170B4}"/>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2FD31516-2FBB-450A-8099-93D1F0A48BF8}"/>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03563EB0-15A4-40ED-BB46-FD7473A4DF51}"/>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7FAC373B-33B5-4CCD-B5CC-CD59D2E02113}"/>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2FB7D06C-96E6-4AB0-A5C3-3803AA674785}"/>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5366C03E-8EB9-4736-9933-62261671988E}"/>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26EED915-40C4-4A47-8CB6-EF6D012BCA90}"/>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0B7FE431-B781-4715-BDEB-4AEE1ACFFADD}"/>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4CA54269-D7AA-4863-BF97-A54313CBA966}"/>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F38B7746-C0D0-4E9C-A8F9-0C128452B633}"/>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4BFEC24B-D6AC-4A5F-84E7-600DEA70C34B}"/>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39A83C32-9735-442D-8987-10D1F2F66FE8}"/>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D9EE116E-13BA-4F03-98D1-48069726D5B1}"/>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D95B2542-3487-4214-BFDC-A55BA715F90A}"/>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DDD1807A-7D6D-43A8-8033-C256F8F6FF40}"/>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A380BEB9-857C-48B3-8B38-A4DBF92C90BF}"/>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A0A3BD04-C844-4917-A688-DE6405B06A01}"/>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AC5D14E8-3E32-42A0-9A1C-EDCC12B62C9A}"/>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98DC2259-AB2B-44AD-880A-045A1A502EC7}"/>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BA88467A-7EF8-48E5-B243-C8DE9594F103}"/>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8E49D6F5-CBB5-4CC2-BF93-AC78836AA17E}"/>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B50D8FCF-5C16-4337-9C3A-1E0A89FCBE25}"/>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C78A1A39-DE1C-4C90-BFE1-91ADC5748955}"/>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F57658D8-FAD6-4200-A3ED-EAA3563320BD}"/>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DDA0603A-CDF8-44CB-9A7A-FB965CC78FF7}"/>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9B0783D7-B923-46F6-9FA3-D4286528118D}"/>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AD680915-4C34-41E9-80DA-FE755A5AA121}"/>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3154EC08-E9CA-4638-8AFE-405EB024F707}"/>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90C201A9-7599-48AE-9BBD-8A3D06FF3538}"/>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B1822E2F-CE04-4393-AEDF-59C2674CEC4E}"/>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8B53220C-6D93-4A46-B229-98659EABE9E8}"/>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6A0714FD-FDEF-4779-9361-655D78D4D5F3}"/>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0036FF4C-DE98-42F7-84BF-CBAFDFDA1167}"/>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1" name="Picture 40">
              <a:extLst>
                <a:ext uri="{FF2B5EF4-FFF2-40B4-BE49-F238E27FC236}">
                  <a16:creationId xmlns:a16="http://schemas.microsoft.com/office/drawing/2014/main" id="{4F346E97-C05F-484D-8A6D-3A071F5CA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a:extLst>
                <a:ext uri="{FF2B5EF4-FFF2-40B4-BE49-F238E27FC236}">
                  <a16:creationId xmlns:a16="http://schemas.microsoft.com/office/drawing/2014/main" id="{8A413295-B5D9-48AD-92ED-25E198ACBE94}"/>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2">
              <a:extLst>
                <a:ext uri="{FF2B5EF4-FFF2-40B4-BE49-F238E27FC236}">
                  <a16:creationId xmlns:a16="http://schemas.microsoft.com/office/drawing/2014/main" id="{0268AD19-ADCE-4C6C-A80B-2F1529694049}"/>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3">
              <a:extLst>
                <a:ext uri="{FF2B5EF4-FFF2-40B4-BE49-F238E27FC236}">
                  <a16:creationId xmlns:a16="http://schemas.microsoft.com/office/drawing/2014/main" id="{2E93D660-18C8-4444-8236-2D2DC1D7504B}"/>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4">
              <a:extLst>
                <a:ext uri="{FF2B5EF4-FFF2-40B4-BE49-F238E27FC236}">
                  <a16:creationId xmlns:a16="http://schemas.microsoft.com/office/drawing/2014/main" id="{AFBB4760-3C02-4D2B-B09E-7903C53244EC}"/>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5">
              <a:extLst>
                <a:ext uri="{FF2B5EF4-FFF2-40B4-BE49-F238E27FC236}">
                  <a16:creationId xmlns:a16="http://schemas.microsoft.com/office/drawing/2014/main" id="{1A38139A-F16D-4B03-9312-0C65C7486EF4}"/>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6">
              <a:extLst>
                <a:ext uri="{FF2B5EF4-FFF2-40B4-BE49-F238E27FC236}">
                  <a16:creationId xmlns:a16="http://schemas.microsoft.com/office/drawing/2014/main" id="{17501F50-E415-409B-BB46-0BD62142A9F2}"/>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7">
              <a:extLst>
                <a:ext uri="{FF2B5EF4-FFF2-40B4-BE49-F238E27FC236}">
                  <a16:creationId xmlns:a16="http://schemas.microsoft.com/office/drawing/2014/main" id="{242AB71C-07F2-4529-AF08-C4678E02ADBA}"/>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8">
              <a:extLst>
                <a:ext uri="{FF2B5EF4-FFF2-40B4-BE49-F238E27FC236}">
                  <a16:creationId xmlns:a16="http://schemas.microsoft.com/office/drawing/2014/main" id="{630C94FA-537E-4B2B-A09A-85CAD377FB15}"/>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9">
              <a:extLst>
                <a:ext uri="{FF2B5EF4-FFF2-40B4-BE49-F238E27FC236}">
                  <a16:creationId xmlns:a16="http://schemas.microsoft.com/office/drawing/2014/main" id="{E7E44806-BFA8-403C-B775-3394AA3F3A2D}"/>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0">
              <a:extLst>
                <a:ext uri="{FF2B5EF4-FFF2-40B4-BE49-F238E27FC236}">
                  <a16:creationId xmlns:a16="http://schemas.microsoft.com/office/drawing/2014/main" id="{952C341C-B9D7-452D-BF7D-D68E6CBCFE54}"/>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1">
              <a:extLst>
                <a:ext uri="{FF2B5EF4-FFF2-40B4-BE49-F238E27FC236}">
                  <a16:creationId xmlns:a16="http://schemas.microsoft.com/office/drawing/2014/main" id="{CD49268A-CAF5-445A-801A-B9F921CA7151}"/>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2">
              <a:extLst>
                <a:ext uri="{FF2B5EF4-FFF2-40B4-BE49-F238E27FC236}">
                  <a16:creationId xmlns:a16="http://schemas.microsoft.com/office/drawing/2014/main" id="{DDDBBD4C-09A5-466D-9EEC-002D9CBBA602}"/>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3">
              <a:extLst>
                <a:ext uri="{FF2B5EF4-FFF2-40B4-BE49-F238E27FC236}">
                  <a16:creationId xmlns:a16="http://schemas.microsoft.com/office/drawing/2014/main" id="{1D5CDE8D-7B04-4187-82EC-2788D6DCB819}"/>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4">
              <a:extLst>
                <a:ext uri="{FF2B5EF4-FFF2-40B4-BE49-F238E27FC236}">
                  <a16:creationId xmlns:a16="http://schemas.microsoft.com/office/drawing/2014/main" id="{67562C16-76E2-4D19-8D90-07CBFD999A3C}"/>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5">
              <a:extLst>
                <a:ext uri="{FF2B5EF4-FFF2-40B4-BE49-F238E27FC236}">
                  <a16:creationId xmlns:a16="http://schemas.microsoft.com/office/drawing/2014/main" id="{F66E707E-F8FA-4FCF-8A5E-98D34A1A7DED}"/>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6">
              <a:extLst>
                <a:ext uri="{FF2B5EF4-FFF2-40B4-BE49-F238E27FC236}">
                  <a16:creationId xmlns:a16="http://schemas.microsoft.com/office/drawing/2014/main" id="{44FE0715-F30E-4147-B14D-E9B2920BB80D}"/>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7">
              <a:extLst>
                <a:ext uri="{FF2B5EF4-FFF2-40B4-BE49-F238E27FC236}">
                  <a16:creationId xmlns:a16="http://schemas.microsoft.com/office/drawing/2014/main" id="{B212083D-B45A-426F-AD25-87FEA0A902C8}"/>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8">
              <a:extLst>
                <a:ext uri="{FF2B5EF4-FFF2-40B4-BE49-F238E27FC236}">
                  <a16:creationId xmlns:a16="http://schemas.microsoft.com/office/drawing/2014/main" id="{2ED1076C-A953-4A83-B306-ABCEB459FD38}"/>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9">
              <a:extLst>
                <a:ext uri="{FF2B5EF4-FFF2-40B4-BE49-F238E27FC236}">
                  <a16:creationId xmlns:a16="http://schemas.microsoft.com/office/drawing/2014/main" id="{30CCB110-B1E4-4F56-BBD5-12C0613FD64C}"/>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0">
              <a:extLst>
                <a:ext uri="{FF2B5EF4-FFF2-40B4-BE49-F238E27FC236}">
                  <a16:creationId xmlns:a16="http://schemas.microsoft.com/office/drawing/2014/main" id="{DF55B6E2-6230-42AB-A648-9AEF907B37BB}"/>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1">
              <a:extLst>
                <a:ext uri="{FF2B5EF4-FFF2-40B4-BE49-F238E27FC236}">
                  <a16:creationId xmlns:a16="http://schemas.microsoft.com/office/drawing/2014/main" id="{DF0DFB10-68F7-4EAD-87BC-6DBEE945489A}"/>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2">
              <a:extLst>
                <a:ext uri="{FF2B5EF4-FFF2-40B4-BE49-F238E27FC236}">
                  <a16:creationId xmlns:a16="http://schemas.microsoft.com/office/drawing/2014/main" id="{DA43B6FD-E127-4DD1-B76E-C6B922E730D5}"/>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3">
              <a:extLst>
                <a:ext uri="{FF2B5EF4-FFF2-40B4-BE49-F238E27FC236}">
                  <a16:creationId xmlns:a16="http://schemas.microsoft.com/office/drawing/2014/main" id="{D4C940E7-D33F-43A6-A240-F3253E35380C}"/>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4">
              <a:extLst>
                <a:ext uri="{FF2B5EF4-FFF2-40B4-BE49-F238E27FC236}">
                  <a16:creationId xmlns:a16="http://schemas.microsoft.com/office/drawing/2014/main" id="{C728F571-8882-4655-BC5C-5B0C13FD148C}"/>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5">
              <a:extLst>
                <a:ext uri="{FF2B5EF4-FFF2-40B4-BE49-F238E27FC236}">
                  <a16:creationId xmlns:a16="http://schemas.microsoft.com/office/drawing/2014/main" id="{367F2AC2-31E8-4520-9E94-2851C1921150}"/>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6">
              <a:extLst>
                <a:ext uri="{FF2B5EF4-FFF2-40B4-BE49-F238E27FC236}">
                  <a16:creationId xmlns:a16="http://schemas.microsoft.com/office/drawing/2014/main" id="{7E87A1F7-82F4-4B55-AFF2-14FD3EBB64E0}"/>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7">
              <a:extLst>
                <a:ext uri="{FF2B5EF4-FFF2-40B4-BE49-F238E27FC236}">
                  <a16:creationId xmlns:a16="http://schemas.microsoft.com/office/drawing/2014/main" id="{EBEDF05E-B3DF-493F-AED3-2DBA94BD415C}"/>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8">
              <a:extLst>
                <a:ext uri="{FF2B5EF4-FFF2-40B4-BE49-F238E27FC236}">
                  <a16:creationId xmlns:a16="http://schemas.microsoft.com/office/drawing/2014/main" id="{63A5F146-7470-45E6-AA30-9CE840BE708E}"/>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9">
              <a:extLst>
                <a:ext uri="{FF2B5EF4-FFF2-40B4-BE49-F238E27FC236}">
                  <a16:creationId xmlns:a16="http://schemas.microsoft.com/office/drawing/2014/main" id="{3B78026D-A705-418A-A56D-51639AFF481E}"/>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0">
              <a:extLst>
                <a:ext uri="{FF2B5EF4-FFF2-40B4-BE49-F238E27FC236}">
                  <a16:creationId xmlns:a16="http://schemas.microsoft.com/office/drawing/2014/main" id="{04D26FAC-FD88-4DCF-944E-7A3A657BF8A9}"/>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1">
              <a:extLst>
                <a:ext uri="{FF2B5EF4-FFF2-40B4-BE49-F238E27FC236}">
                  <a16:creationId xmlns:a16="http://schemas.microsoft.com/office/drawing/2014/main" id="{20378268-2BE5-4F98-BE8E-B1D59623F97F}"/>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2">
              <a:extLst>
                <a:ext uri="{FF2B5EF4-FFF2-40B4-BE49-F238E27FC236}">
                  <a16:creationId xmlns:a16="http://schemas.microsoft.com/office/drawing/2014/main" id="{B3F4D90E-3099-4522-8A10-C11FA2234BC4}"/>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3">
              <a:extLst>
                <a:ext uri="{FF2B5EF4-FFF2-40B4-BE49-F238E27FC236}">
                  <a16:creationId xmlns:a16="http://schemas.microsoft.com/office/drawing/2014/main" id="{683509D1-41CE-4BAE-A202-D72EC60346BF}"/>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832988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14"/>
          <p:cNvSpPr txBox="1">
            <a:spLocks noGrp="1"/>
          </p:cNvSpPr>
          <p:nvPr>
            <p:ph type="body" idx="1"/>
          </p:nvPr>
        </p:nvSpPr>
        <p:spPr>
          <a:xfrm>
            <a:off x="308225" y="-204481"/>
            <a:ext cx="8507002" cy="27948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	</a:t>
            </a:r>
            <a:endParaRPr lang="es-PA" sz="1200" dirty="0"/>
          </a:p>
          <a:p>
            <a:endParaRPr lang="es-PA" sz="1200" dirty="0"/>
          </a:p>
          <a:p>
            <a:pPr algn="just" fontAlgn="base"/>
            <a:r>
              <a:rPr lang="es-CO" sz="1200" dirty="0"/>
              <a:t>Fue el fisiólogo y visionario francés Rene Quinton quien difundió todos los fundamentos, propiedades y leyes que explican cómo el agua de mar es el nutrimento por excelencia imprescindible para que cada uno de los cien billones de células que componen nuestro organismo funcione en óptimas condiciones. Esa sabiduría de la primera célula, surgida del agua de mar, ha permanecido constante en el " sin tiempo " como testigo del protagonismo de la biología en el origen de la vida. Cuando los organismos humanos, por faltar a las leyes biológicas que les rigen, pierden la salud, la información que pueden recibir ingiriendo agua de mar -a manera de " recordatorio " - contiene toda la sabiduría de la primera célula, por lo que ese refuerzo de información les llevará a recuperar el equilibrio, la armonía y la coordinación de la nutrición que el agua de mar controla, siempre que esa ingesta de agua de mar vaya acompañada de un cambio de estilo de vida. Un estilo de vida impropio lleva a la pérdida del equilibrio homeostático entre la célula y el ambiente que le rodea, imprescindible para conservar la salud. </a:t>
            </a:r>
            <a:endParaRPr lang="es-PA" sz="1200" dirty="0"/>
          </a:p>
          <a:p>
            <a:pPr algn="just" fontAlgn="base"/>
            <a:r>
              <a:rPr lang="es-CO" sz="1200" dirty="0"/>
              <a:t>El acuario marino del organismo Rene Quinton después de demostrar experimentalmente que el Plasma Marino es el sustituto natural del Plasma Sanguíneo Humano, destacó y coincidió con Claude Bernard, en que el organismo humano es una gran pecera, o acuarium, en la que el agua de mar es" el 75% de su contenido y las células que están sumergidas en ella son los " peces" que conforman el 25% restante. La vida de esos " peces", las células, dependerá de la calidad del agua de la pecera. Mantener el equilibrio físico y bioquímico de las sales marinas entre la célula y el ambiente que le rodea es el secreto para una buena nutrición celular y, por lo tanto, para disfrutar de una salud óptima</a:t>
            </a:r>
            <a:endParaRPr lang="es-PA" sz="1200" dirty="0"/>
          </a:p>
        </p:txBody>
      </p:sp>
      <p:sp>
        <p:nvSpPr>
          <p:cNvPr id="161" name="Google Shape;161;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4" name="Group 2">
            <a:extLst>
              <a:ext uri="{FF2B5EF4-FFF2-40B4-BE49-F238E27FC236}">
                <a16:creationId xmlns:a16="http://schemas.microsoft.com/office/drawing/2014/main" id="{AAEFE641-17CF-4414-9F75-C7D1FA30213D}"/>
              </a:ext>
            </a:extLst>
          </p:cNvPr>
          <p:cNvGrpSpPr>
            <a:grpSpLocks/>
          </p:cNvGrpSpPr>
          <p:nvPr/>
        </p:nvGrpSpPr>
        <p:grpSpPr bwMode="auto">
          <a:xfrm>
            <a:off x="7974455" y="3959178"/>
            <a:ext cx="1040671" cy="1019098"/>
            <a:chOff x="9338" y="1116"/>
            <a:chExt cx="1639" cy="1604"/>
          </a:xfrm>
        </p:grpSpPr>
        <p:sp>
          <p:nvSpPr>
            <p:cNvPr id="5" name="Freeform 4">
              <a:extLst>
                <a:ext uri="{FF2B5EF4-FFF2-40B4-BE49-F238E27FC236}">
                  <a16:creationId xmlns:a16="http://schemas.microsoft.com/office/drawing/2014/main" id="{FEF7E300-A7F8-4179-96E4-BE62044EA9E3}"/>
                </a:ext>
              </a:extLst>
            </p:cNvPr>
            <p:cNvSpPr>
              <a:spLocks/>
            </p:cNvSpPr>
            <p:nvPr/>
          </p:nvSpPr>
          <p:spPr bwMode="auto">
            <a:xfrm>
              <a:off x="9338" y="1116"/>
              <a:ext cx="1639" cy="1603"/>
            </a:xfrm>
            <a:custGeom>
              <a:avLst/>
              <a:gdLst>
                <a:gd name="T0" fmla="+- 0 10226 9338"/>
                <a:gd name="T1" fmla="*/ T0 w 1639"/>
                <a:gd name="T2" fmla="+- 0 1118 1116"/>
                <a:gd name="T3" fmla="*/ 1118 h 1603"/>
                <a:gd name="T4" fmla="+- 0 10356 9338"/>
                <a:gd name="T5" fmla="*/ T4 w 1639"/>
                <a:gd name="T6" fmla="+- 0 1140 1116"/>
                <a:gd name="T7" fmla="*/ 1140 h 1603"/>
                <a:gd name="T8" fmla="+- 0 10476 9338"/>
                <a:gd name="T9" fmla="*/ T8 w 1639"/>
                <a:gd name="T10" fmla="+- 0 1178 1116"/>
                <a:gd name="T11" fmla="*/ 1178 h 1603"/>
                <a:gd name="T12" fmla="+- 0 10589 9338"/>
                <a:gd name="T13" fmla="*/ T12 w 1639"/>
                <a:gd name="T14" fmla="+- 0 1236 1116"/>
                <a:gd name="T15" fmla="*/ 1236 h 1603"/>
                <a:gd name="T16" fmla="+- 0 10690 9338"/>
                <a:gd name="T17" fmla="*/ T16 w 1639"/>
                <a:gd name="T18" fmla="+- 0 1310 1116"/>
                <a:gd name="T19" fmla="*/ 1310 h 1603"/>
                <a:gd name="T20" fmla="+- 0 10778 9338"/>
                <a:gd name="T21" fmla="*/ T20 w 1639"/>
                <a:gd name="T22" fmla="+- 0 1397 1116"/>
                <a:gd name="T23" fmla="*/ 1397 h 1603"/>
                <a:gd name="T24" fmla="+- 0 10855 9338"/>
                <a:gd name="T25" fmla="*/ T24 w 1639"/>
                <a:gd name="T26" fmla="+- 0 1495 1116"/>
                <a:gd name="T27" fmla="*/ 1495 h 1603"/>
                <a:gd name="T28" fmla="+- 0 10913 9338"/>
                <a:gd name="T29" fmla="*/ T28 w 1639"/>
                <a:gd name="T30" fmla="+- 0 1606 1116"/>
                <a:gd name="T31" fmla="*/ 1606 h 1603"/>
                <a:gd name="T32" fmla="+- 0 10954 9338"/>
                <a:gd name="T33" fmla="*/ T32 w 1639"/>
                <a:gd name="T34" fmla="+- 0 1726 1116"/>
                <a:gd name="T35" fmla="*/ 1726 h 1603"/>
                <a:gd name="T36" fmla="+- 0 10973 9338"/>
                <a:gd name="T37" fmla="*/ T36 w 1639"/>
                <a:gd name="T38" fmla="+- 0 1853 1116"/>
                <a:gd name="T39" fmla="*/ 1853 h 1603"/>
                <a:gd name="T40" fmla="+- 0 10973 9338"/>
                <a:gd name="T41" fmla="*/ T40 w 1639"/>
                <a:gd name="T42" fmla="+- 0 1985 1116"/>
                <a:gd name="T43" fmla="*/ 1985 h 1603"/>
                <a:gd name="T44" fmla="+- 0 10954 9338"/>
                <a:gd name="T45" fmla="*/ T44 w 1639"/>
                <a:gd name="T46" fmla="+- 0 2112 1116"/>
                <a:gd name="T47" fmla="*/ 2112 h 1603"/>
                <a:gd name="T48" fmla="+- 0 10913 9338"/>
                <a:gd name="T49" fmla="*/ T48 w 1639"/>
                <a:gd name="T50" fmla="+- 0 2230 1116"/>
                <a:gd name="T51" fmla="*/ 2230 h 1603"/>
                <a:gd name="T52" fmla="+- 0 10855 9338"/>
                <a:gd name="T53" fmla="*/ T52 w 1639"/>
                <a:gd name="T54" fmla="+- 0 2340 1116"/>
                <a:gd name="T55" fmla="*/ 2340 h 1603"/>
                <a:gd name="T56" fmla="+- 0 10778 9338"/>
                <a:gd name="T57" fmla="*/ T56 w 1639"/>
                <a:gd name="T58" fmla="+- 0 2441 1116"/>
                <a:gd name="T59" fmla="*/ 2441 h 1603"/>
                <a:gd name="T60" fmla="+- 0 10690 9338"/>
                <a:gd name="T61" fmla="*/ T60 w 1639"/>
                <a:gd name="T62" fmla="+- 0 2527 1116"/>
                <a:gd name="T63" fmla="*/ 2527 h 1603"/>
                <a:gd name="T64" fmla="+- 0 10589 9338"/>
                <a:gd name="T65" fmla="*/ T64 w 1639"/>
                <a:gd name="T66" fmla="+- 0 2602 1116"/>
                <a:gd name="T67" fmla="*/ 2602 h 1603"/>
                <a:gd name="T68" fmla="+- 0 10476 9338"/>
                <a:gd name="T69" fmla="*/ T68 w 1639"/>
                <a:gd name="T70" fmla="+- 0 2657 1116"/>
                <a:gd name="T71" fmla="*/ 2657 h 1603"/>
                <a:gd name="T72" fmla="+- 0 10356 9338"/>
                <a:gd name="T73" fmla="*/ T72 w 1639"/>
                <a:gd name="T74" fmla="+- 0 2698 1116"/>
                <a:gd name="T75" fmla="*/ 2698 h 1603"/>
                <a:gd name="T76" fmla="+- 0 10226 9338"/>
                <a:gd name="T77" fmla="*/ T76 w 1639"/>
                <a:gd name="T78" fmla="+- 0 2717 1116"/>
                <a:gd name="T79" fmla="*/ 2717 h 1603"/>
                <a:gd name="T80" fmla="+- 0 10092 9338"/>
                <a:gd name="T81" fmla="*/ T80 w 1639"/>
                <a:gd name="T82" fmla="+- 0 2717 1116"/>
                <a:gd name="T83" fmla="*/ 2717 h 1603"/>
                <a:gd name="T84" fmla="+- 0 9960 9338"/>
                <a:gd name="T85" fmla="*/ T84 w 1639"/>
                <a:gd name="T86" fmla="+- 0 2698 1116"/>
                <a:gd name="T87" fmla="*/ 2698 h 1603"/>
                <a:gd name="T88" fmla="+- 0 9840 9338"/>
                <a:gd name="T89" fmla="*/ T88 w 1639"/>
                <a:gd name="T90" fmla="+- 0 2657 1116"/>
                <a:gd name="T91" fmla="*/ 2657 h 1603"/>
                <a:gd name="T92" fmla="+- 0 9727 9338"/>
                <a:gd name="T93" fmla="*/ T92 w 1639"/>
                <a:gd name="T94" fmla="+- 0 2602 1116"/>
                <a:gd name="T95" fmla="*/ 2602 h 1603"/>
                <a:gd name="T96" fmla="+- 0 9624 9338"/>
                <a:gd name="T97" fmla="*/ T96 w 1639"/>
                <a:gd name="T98" fmla="+- 0 2527 1116"/>
                <a:gd name="T99" fmla="*/ 2527 h 1603"/>
                <a:gd name="T100" fmla="+- 0 9535 9338"/>
                <a:gd name="T101" fmla="*/ T100 w 1639"/>
                <a:gd name="T102" fmla="+- 0 2441 1116"/>
                <a:gd name="T103" fmla="*/ 2441 h 1603"/>
                <a:gd name="T104" fmla="+- 0 9461 9338"/>
                <a:gd name="T105" fmla="*/ T104 w 1639"/>
                <a:gd name="T106" fmla="+- 0 2340 1116"/>
                <a:gd name="T107" fmla="*/ 2340 h 1603"/>
                <a:gd name="T108" fmla="+- 0 9403 9338"/>
                <a:gd name="T109" fmla="*/ T108 w 1639"/>
                <a:gd name="T110" fmla="+- 0 2230 1116"/>
                <a:gd name="T111" fmla="*/ 2230 h 1603"/>
                <a:gd name="T112" fmla="+- 0 9362 9338"/>
                <a:gd name="T113" fmla="*/ T112 w 1639"/>
                <a:gd name="T114" fmla="+- 0 2112 1116"/>
                <a:gd name="T115" fmla="*/ 2112 h 1603"/>
                <a:gd name="T116" fmla="+- 0 9341 9338"/>
                <a:gd name="T117" fmla="*/ T116 w 1639"/>
                <a:gd name="T118" fmla="+- 0 1985 1116"/>
                <a:gd name="T119" fmla="*/ 1985 h 1603"/>
                <a:gd name="T120" fmla="+- 0 9341 9338"/>
                <a:gd name="T121" fmla="*/ T120 w 1639"/>
                <a:gd name="T122" fmla="+- 0 1853 1116"/>
                <a:gd name="T123" fmla="*/ 1853 h 1603"/>
                <a:gd name="T124" fmla="+- 0 9362 9338"/>
                <a:gd name="T125" fmla="*/ T124 w 1639"/>
                <a:gd name="T126" fmla="+- 0 1726 1116"/>
                <a:gd name="T127" fmla="*/ 1726 h 1603"/>
                <a:gd name="T128" fmla="+- 0 9403 9338"/>
                <a:gd name="T129" fmla="*/ T128 w 1639"/>
                <a:gd name="T130" fmla="+- 0 1606 1116"/>
                <a:gd name="T131" fmla="*/ 1606 h 1603"/>
                <a:gd name="T132" fmla="+- 0 9461 9338"/>
                <a:gd name="T133" fmla="*/ T132 w 1639"/>
                <a:gd name="T134" fmla="+- 0 1495 1116"/>
                <a:gd name="T135" fmla="*/ 1495 h 1603"/>
                <a:gd name="T136" fmla="+- 0 9535 9338"/>
                <a:gd name="T137" fmla="*/ T136 w 1639"/>
                <a:gd name="T138" fmla="+- 0 1397 1116"/>
                <a:gd name="T139" fmla="*/ 1397 h 1603"/>
                <a:gd name="T140" fmla="+- 0 9624 9338"/>
                <a:gd name="T141" fmla="*/ T140 w 1639"/>
                <a:gd name="T142" fmla="+- 0 1310 1116"/>
                <a:gd name="T143" fmla="*/ 1310 h 1603"/>
                <a:gd name="T144" fmla="+- 0 9727 9338"/>
                <a:gd name="T145" fmla="*/ T144 w 1639"/>
                <a:gd name="T146" fmla="+- 0 1236 1116"/>
                <a:gd name="T147" fmla="*/ 1236 h 1603"/>
                <a:gd name="T148" fmla="+- 0 9840 9338"/>
                <a:gd name="T149" fmla="*/ T148 w 1639"/>
                <a:gd name="T150" fmla="+- 0 1178 1116"/>
                <a:gd name="T151" fmla="*/ 1178 h 1603"/>
                <a:gd name="T152" fmla="+- 0 9960 9338"/>
                <a:gd name="T153" fmla="*/ T152 w 1639"/>
                <a:gd name="T154" fmla="+- 0 1140 1116"/>
                <a:gd name="T155" fmla="*/ 1140 h 1603"/>
                <a:gd name="T156" fmla="+- 0 10092 9338"/>
                <a:gd name="T157" fmla="*/ T156 w 1639"/>
                <a:gd name="T158" fmla="+- 0 1118 1116"/>
                <a:gd name="T159" fmla="*/ 1118 h 16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639" h="1603">
                  <a:moveTo>
                    <a:pt x="821" y="0"/>
                  </a:moveTo>
                  <a:lnTo>
                    <a:pt x="888" y="2"/>
                  </a:lnTo>
                  <a:lnTo>
                    <a:pt x="953" y="12"/>
                  </a:lnTo>
                  <a:lnTo>
                    <a:pt x="1018" y="24"/>
                  </a:lnTo>
                  <a:lnTo>
                    <a:pt x="1078" y="41"/>
                  </a:lnTo>
                  <a:lnTo>
                    <a:pt x="1138" y="62"/>
                  </a:lnTo>
                  <a:lnTo>
                    <a:pt x="1196" y="89"/>
                  </a:lnTo>
                  <a:lnTo>
                    <a:pt x="1251" y="120"/>
                  </a:lnTo>
                  <a:lnTo>
                    <a:pt x="1304" y="156"/>
                  </a:lnTo>
                  <a:lnTo>
                    <a:pt x="1352" y="194"/>
                  </a:lnTo>
                  <a:lnTo>
                    <a:pt x="1400" y="235"/>
                  </a:lnTo>
                  <a:lnTo>
                    <a:pt x="1440" y="281"/>
                  </a:lnTo>
                  <a:lnTo>
                    <a:pt x="1481" y="329"/>
                  </a:lnTo>
                  <a:lnTo>
                    <a:pt x="1517" y="379"/>
                  </a:lnTo>
                  <a:lnTo>
                    <a:pt x="1548" y="434"/>
                  </a:lnTo>
                  <a:lnTo>
                    <a:pt x="1575" y="490"/>
                  </a:lnTo>
                  <a:lnTo>
                    <a:pt x="1596" y="550"/>
                  </a:lnTo>
                  <a:lnTo>
                    <a:pt x="1616" y="610"/>
                  </a:lnTo>
                  <a:lnTo>
                    <a:pt x="1628" y="672"/>
                  </a:lnTo>
                  <a:lnTo>
                    <a:pt x="1635" y="737"/>
                  </a:lnTo>
                  <a:lnTo>
                    <a:pt x="1640" y="802"/>
                  </a:lnTo>
                  <a:lnTo>
                    <a:pt x="1635" y="869"/>
                  </a:lnTo>
                  <a:lnTo>
                    <a:pt x="1628" y="934"/>
                  </a:lnTo>
                  <a:lnTo>
                    <a:pt x="1616" y="996"/>
                  </a:lnTo>
                  <a:lnTo>
                    <a:pt x="1596" y="1056"/>
                  </a:lnTo>
                  <a:lnTo>
                    <a:pt x="1575" y="1114"/>
                  </a:lnTo>
                  <a:lnTo>
                    <a:pt x="1548" y="1171"/>
                  </a:lnTo>
                  <a:lnTo>
                    <a:pt x="1517" y="1224"/>
                  </a:lnTo>
                  <a:lnTo>
                    <a:pt x="1481" y="1277"/>
                  </a:lnTo>
                  <a:lnTo>
                    <a:pt x="1440" y="1325"/>
                  </a:lnTo>
                  <a:lnTo>
                    <a:pt x="1400" y="1370"/>
                  </a:lnTo>
                  <a:lnTo>
                    <a:pt x="1352" y="1411"/>
                  </a:lnTo>
                  <a:lnTo>
                    <a:pt x="1304" y="1450"/>
                  </a:lnTo>
                  <a:lnTo>
                    <a:pt x="1251" y="1486"/>
                  </a:lnTo>
                  <a:lnTo>
                    <a:pt x="1196" y="1514"/>
                  </a:lnTo>
                  <a:lnTo>
                    <a:pt x="1138" y="1541"/>
                  </a:lnTo>
                  <a:lnTo>
                    <a:pt x="1078" y="1562"/>
                  </a:lnTo>
                  <a:lnTo>
                    <a:pt x="1018" y="1582"/>
                  </a:lnTo>
                  <a:lnTo>
                    <a:pt x="953" y="1594"/>
                  </a:lnTo>
                  <a:lnTo>
                    <a:pt x="888" y="1601"/>
                  </a:lnTo>
                  <a:lnTo>
                    <a:pt x="821" y="1603"/>
                  </a:lnTo>
                  <a:lnTo>
                    <a:pt x="754" y="1601"/>
                  </a:lnTo>
                  <a:lnTo>
                    <a:pt x="687" y="1594"/>
                  </a:lnTo>
                  <a:lnTo>
                    <a:pt x="622" y="1582"/>
                  </a:lnTo>
                  <a:lnTo>
                    <a:pt x="562" y="1562"/>
                  </a:lnTo>
                  <a:lnTo>
                    <a:pt x="502" y="1541"/>
                  </a:lnTo>
                  <a:lnTo>
                    <a:pt x="444" y="1514"/>
                  </a:lnTo>
                  <a:lnTo>
                    <a:pt x="389" y="1486"/>
                  </a:lnTo>
                  <a:lnTo>
                    <a:pt x="336" y="1450"/>
                  </a:lnTo>
                  <a:lnTo>
                    <a:pt x="286" y="1411"/>
                  </a:lnTo>
                  <a:lnTo>
                    <a:pt x="240" y="1370"/>
                  </a:lnTo>
                  <a:lnTo>
                    <a:pt x="197" y="1325"/>
                  </a:lnTo>
                  <a:lnTo>
                    <a:pt x="159" y="1277"/>
                  </a:lnTo>
                  <a:lnTo>
                    <a:pt x="123" y="1224"/>
                  </a:lnTo>
                  <a:lnTo>
                    <a:pt x="92" y="1171"/>
                  </a:lnTo>
                  <a:lnTo>
                    <a:pt x="65" y="1114"/>
                  </a:lnTo>
                  <a:lnTo>
                    <a:pt x="44" y="1056"/>
                  </a:lnTo>
                  <a:lnTo>
                    <a:pt x="24" y="996"/>
                  </a:lnTo>
                  <a:lnTo>
                    <a:pt x="12" y="934"/>
                  </a:lnTo>
                  <a:lnTo>
                    <a:pt x="3" y="869"/>
                  </a:lnTo>
                  <a:lnTo>
                    <a:pt x="0" y="802"/>
                  </a:lnTo>
                  <a:lnTo>
                    <a:pt x="3" y="737"/>
                  </a:lnTo>
                  <a:lnTo>
                    <a:pt x="12" y="672"/>
                  </a:lnTo>
                  <a:lnTo>
                    <a:pt x="24" y="610"/>
                  </a:lnTo>
                  <a:lnTo>
                    <a:pt x="44" y="550"/>
                  </a:lnTo>
                  <a:lnTo>
                    <a:pt x="65" y="490"/>
                  </a:lnTo>
                  <a:lnTo>
                    <a:pt x="92" y="434"/>
                  </a:lnTo>
                  <a:lnTo>
                    <a:pt x="123" y="379"/>
                  </a:lnTo>
                  <a:lnTo>
                    <a:pt x="159" y="329"/>
                  </a:lnTo>
                  <a:lnTo>
                    <a:pt x="197" y="281"/>
                  </a:lnTo>
                  <a:lnTo>
                    <a:pt x="240" y="235"/>
                  </a:lnTo>
                  <a:lnTo>
                    <a:pt x="286" y="194"/>
                  </a:lnTo>
                  <a:lnTo>
                    <a:pt x="336" y="156"/>
                  </a:lnTo>
                  <a:lnTo>
                    <a:pt x="389" y="120"/>
                  </a:lnTo>
                  <a:lnTo>
                    <a:pt x="444" y="89"/>
                  </a:lnTo>
                  <a:lnTo>
                    <a:pt x="502" y="62"/>
                  </a:lnTo>
                  <a:lnTo>
                    <a:pt x="562" y="41"/>
                  </a:lnTo>
                  <a:lnTo>
                    <a:pt x="622" y="24"/>
                  </a:lnTo>
                  <a:lnTo>
                    <a:pt x="687" y="12"/>
                  </a:lnTo>
                  <a:lnTo>
                    <a:pt x="754" y="2"/>
                  </a:lnTo>
                  <a:lnTo>
                    <a:pt x="821" y="0"/>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a:extLst>
                <a:ext uri="{FF2B5EF4-FFF2-40B4-BE49-F238E27FC236}">
                  <a16:creationId xmlns:a16="http://schemas.microsoft.com/office/drawing/2014/main" id="{74F168F6-606A-4390-B13F-C07BDC417FDB}"/>
                </a:ext>
              </a:extLst>
            </p:cNvPr>
            <p:cNvSpPr>
              <a:spLocks/>
            </p:cNvSpPr>
            <p:nvPr/>
          </p:nvSpPr>
          <p:spPr bwMode="auto">
            <a:xfrm>
              <a:off x="9893" y="1217"/>
              <a:ext cx="62" cy="70"/>
            </a:xfrm>
            <a:custGeom>
              <a:avLst/>
              <a:gdLst>
                <a:gd name="T0" fmla="+- 0 9914 9893"/>
                <a:gd name="T1" fmla="*/ T0 w 62"/>
                <a:gd name="T2" fmla="+- 0 1219 1217"/>
                <a:gd name="T3" fmla="*/ 1219 h 70"/>
                <a:gd name="T4" fmla="+- 0 9922 9893"/>
                <a:gd name="T5" fmla="*/ T4 w 62"/>
                <a:gd name="T6" fmla="+- 0 1217 1217"/>
                <a:gd name="T7" fmla="*/ 1217 h 70"/>
                <a:gd name="T8" fmla="+- 0 9929 9893"/>
                <a:gd name="T9" fmla="*/ T8 w 62"/>
                <a:gd name="T10" fmla="+- 0 1217 1217"/>
                <a:gd name="T11" fmla="*/ 1217 h 70"/>
                <a:gd name="T12" fmla="+- 0 9936 9893"/>
                <a:gd name="T13" fmla="*/ T12 w 62"/>
                <a:gd name="T14" fmla="+- 0 1219 1217"/>
                <a:gd name="T15" fmla="*/ 1219 h 70"/>
                <a:gd name="T16" fmla="+- 0 9943 9893"/>
                <a:gd name="T17" fmla="*/ T16 w 62"/>
                <a:gd name="T18" fmla="+- 0 1226 1217"/>
                <a:gd name="T19" fmla="*/ 1226 h 70"/>
                <a:gd name="T20" fmla="+- 0 9946 9893"/>
                <a:gd name="T21" fmla="*/ T20 w 62"/>
                <a:gd name="T22" fmla="+- 0 1229 1217"/>
                <a:gd name="T23" fmla="*/ 1229 h 70"/>
                <a:gd name="T24" fmla="+- 0 9934 9893"/>
                <a:gd name="T25" fmla="*/ T24 w 62"/>
                <a:gd name="T26" fmla="+- 0 1236 1217"/>
                <a:gd name="T27" fmla="*/ 1236 h 70"/>
                <a:gd name="T28" fmla="+- 0 9931 9893"/>
                <a:gd name="T29" fmla="*/ T28 w 62"/>
                <a:gd name="T30" fmla="+- 0 1231 1217"/>
                <a:gd name="T31" fmla="*/ 1231 h 70"/>
                <a:gd name="T32" fmla="+- 0 9924 9893"/>
                <a:gd name="T33" fmla="*/ T32 w 62"/>
                <a:gd name="T34" fmla="+- 0 1229 1217"/>
                <a:gd name="T35" fmla="*/ 1229 h 70"/>
                <a:gd name="T36" fmla="+- 0 9917 9893"/>
                <a:gd name="T37" fmla="*/ T36 w 62"/>
                <a:gd name="T38" fmla="+- 0 1231 1217"/>
                <a:gd name="T39" fmla="*/ 1231 h 70"/>
                <a:gd name="T40" fmla="+- 0 9912 9893"/>
                <a:gd name="T41" fmla="*/ T40 w 62"/>
                <a:gd name="T42" fmla="+- 0 1231 1217"/>
                <a:gd name="T43" fmla="*/ 1231 h 70"/>
                <a:gd name="T44" fmla="+- 0 9910 9893"/>
                <a:gd name="T45" fmla="*/ T44 w 62"/>
                <a:gd name="T46" fmla="+- 0 1236 1217"/>
                <a:gd name="T47" fmla="*/ 1236 h 70"/>
                <a:gd name="T48" fmla="+- 0 9907 9893"/>
                <a:gd name="T49" fmla="*/ T48 w 62"/>
                <a:gd name="T50" fmla="+- 0 1238 1217"/>
                <a:gd name="T51" fmla="*/ 1238 h 70"/>
                <a:gd name="T52" fmla="+- 0 9907 9893"/>
                <a:gd name="T53" fmla="*/ T52 w 62"/>
                <a:gd name="T54" fmla="+- 0 1255 1217"/>
                <a:gd name="T55" fmla="*/ 1255 h 70"/>
                <a:gd name="T56" fmla="+- 0 9912 9893"/>
                <a:gd name="T57" fmla="*/ T56 w 62"/>
                <a:gd name="T58" fmla="+- 0 1265 1217"/>
                <a:gd name="T59" fmla="*/ 1265 h 70"/>
                <a:gd name="T60" fmla="+- 0 9914 9893"/>
                <a:gd name="T61" fmla="*/ T60 w 62"/>
                <a:gd name="T62" fmla="+- 0 1270 1217"/>
                <a:gd name="T63" fmla="*/ 1270 h 70"/>
                <a:gd name="T64" fmla="+- 0 9917 9893"/>
                <a:gd name="T65" fmla="*/ T64 w 62"/>
                <a:gd name="T66" fmla="+- 0 1272 1217"/>
                <a:gd name="T67" fmla="*/ 1272 h 70"/>
                <a:gd name="T68" fmla="+- 0 9922 9893"/>
                <a:gd name="T69" fmla="*/ T68 w 62"/>
                <a:gd name="T70" fmla="+- 0 1274 1217"/>
                <a:gd name="T71" fmla="*/ 1274 h 70"/>
                <a:gd name="T72" fmla="+- 0 9926 9893"/>
                <a:gd name="T73" fmla="*/ T72 w 62"/>
                <a:gd name="T74" fmla="+- 0 1274 1217"/>
                <a:gd name="T75" fmla="*/ 1274 h 70"/>
                <a:gd name="T76" fmla="+- 0 9931 9893"/>
                <a:gd name="T77" fmla="*/ T76 w 62"/>
                <a:gd name="T78" fmla="+- 0 1272 1217"/>
                <a:gd name="T79" fmla="*/ 1272 h 70"/>
                <a:gd name="T80" fmla="+- 0 9938 9893"/>
                <a:gd name="T81" fmla="*/ T80 w 62"/>
                <a:gd name="T82" fmla="+- 0 1270 1217"/>
                <a:gd name="T83" fmla="*/ 1270 h 70"/>
                <a:gd name="T84" fmla="+- 0 9941 9893"/>
                <a:gd name="T85" fmla="*/ T84 w 62"/>
                <a:gd name="T86" fmla="+- 0 1265 1217"/>
                <a:gd name="T87" fmla="*/ 1265 h 70"/>
                <a:gd name="T88" fmla="+- 0 9941 9893"/>
                <a:gd name="T89" fmla="*/ T88 w 62"/>
                <a:gd name="T90" fmla="+- 0 1255 1217"/>
                <a:gd name="T91" fmla="*/ 1255 h 70"/>
                <a:gd name="T92" fmla="+- 0 9955 9893"/>
                <a:gd name="T93" fmla="*/ T92 w 62"/>
                <a:gd name="T94" fmla="+- 0 1255 1217"/>
                <a:gd name="T95" fmla="*/ 1255 h 70"/>
                <a:gd name="T96" fmla="+- 0 9955 9893"/>
                <a:gd name="T97" fmla="*/ T96 w 62"/>
                <a:gd name="T98" fmla="+- 0 1262 1217"/>
                <a:gd name="T99" fmla="*/ 1262 h 70"/>
                <a:gd name="T100" fmla="+- 0 9953 9893"/>
                <a:gd name="T101" fmla="*/ T100 w 62"/>
                <a:gd name="T102" fmla="+- 0 1270 1217"/>
                <a:gd name="T103" fmla="*/ 1270 h 70"/>
                <a:gd name="T104" fmla="+- 0 9950 9893"/>
                <a:gd name="T105" fmla="*/ T104 w 62"/>
                <a:gd name="T106" fmla="+- 0 1274 1217"/>
                <a:gd name="T107" fmla="*/ 1274 h 70"/>
                <a:gd name="T108" fmla="+- 0 9948 9893"/>
                <a:gd name="T109" fmla="*/ T108 w 62"/>
                <a:gd name="T110" fmla="+- 0 1279 1217"/>
                <a:gd name="T111" fmla="*/ 1279 h 70"/>
                <a:gd name="T112" fmla="+- 0 9941 9893"/>
                <a:gd name="T113" fmla="*/ T112 w 62"/>
                <a:gd name="T114" fmla="+- 0 1282 1217"/>
                <a:gd name="T115" fmla="*/ 1282 h 70"/>
                <a:gd name="T116" fmla="+- 0 9934 9893"/>
                <a:gd name="T117" fmla="*/ T116 w 62"/>
                <a:gd name="T118" fmla="+- 0 1284 1217"/>
                <a:gd name="T119" fmla="*/ 1284 h 70"/>
                <a:gd name="T120" fmla="+- 0 9926 9893"/>
                <a:gd name="T121" fmla="*/ T120 w 62"/>
                <a:gd name="T122" fmla="+- 0 1286 1217"/>
                <a:gd name="T123" fmla="*/ 1286 h 70"/>
                <a:gd name="T124" fmla="+- 0 9919 9893"/>
                <a:gd name="T125" fmla="*/ T124 w 62"/>
                <a:gd name="T126" fmla="+- 0 1286 1217"/>
                <a:gd name="T127" fmla="*/ 1286 h 70"/>
                <a:gd name="T128" fmla="+- 0 9912 9893"/>
                <a:gd name="T129" fmla="*/ T128 w 62"/>
                <a:gd name="T130" fmla="+- 0 1282 1217"/>
                <a:gd name="T131" fmla="*/ 1282 h 70"/>
                <a:gd name="T132" fmla="+- 0 9905 9893"/>
                <a:gd name="T133" fmla="*/ T132 w 62"/>
                <a:gd name="T134" fmla="+- 0 1277 1217"/>
                <a:gd name="T135" fmla="*/ 1277 h 70"/>
                <a:gd name="T136" fmla="+- 0 9898 9893"/>
                <a:gd name="T137" fmla="*/ T136 w 62"/>
                <a:gd name="T138" fmla="+- 0 1272 1217"/>
                <a:gd name="T139" fmla="*/ 1272 h 70"/>
                <a:gd name="T140" fmla="+- 0 9895 9893"/>
                <a:gd name="T141" fmla="*/ T140 w 62"/>
                <a:gd name="T142" fmla="+- 0 1262 1217"/>
                <a:gd name="T143" fmla="*/ 1262 h 70"/>
                <a:gd name="T144" fmla="+- 0 9893 9893"/>
                <a:gd name="T145" fmla="*/ T144 w 62"/>
                <a:gd name="T146" fmla="+- 0 1250 1217"/>
                <a:gd name="T147" fmla="*/ 1250 h 70"/>
                <a:gd name="T148" fmla="+- 0 9893 9893"/>
                <a:gd name="T149" fmla="*/ T148 w 62"/>
                <a:gd name="T150" fmla="+- 0 1241 1217"/>
                <a:gd name="T151" fmla="*/ 1241 h 70"/>
                <a:gd name="T152" fmla="+- 0 9895 9893"/>
                <a:gd name="T153" fmla="*/ T152 w 62"/>
                <a:gd name="T154" fmla="+- 0 1236 1217"/>
                <a:gd name="T155" fmla="*/ 1236 h 70"/>
                <a:gd name="T156" fmla="+- 0 9900 9893"/>
                <a:gd name="T157" fmla="*/ T156 w 62"/>
                <a:gd name="T158" fmla="+- 0 1226 1217"/>
                <a:gd name="T159" fmla="*/ 1226 h 70"/>
                <a:gd name="T160" fmla="+- 0 9907 9893"/>
                <a:gd name="T161" fmla="*/ T160 w 62"/>
                <a:gd name="T162" fmla="+- 0 1222 1217"/>
                <a:gd name="T163" fmla="*/ 1222 h 70"/>
                <a:gd name="T164" fmla="+- 0 9914 9893"/>
                <a:gd name="T165" fmla="*/ T164 w 62"/>
                <a:gd name="T166" fmla="+- 0 1219 1217"/>
                <a:gd name="T167" fmla="*/ 1219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62" h="70">
                  <a:moveTo>
                    <a:pt x="21" y="2"/>
                  </a:moveTo>
                  <a:lnTo>
                    <a:pt x="29" y="0"/>
                  </a:lnTo>
                  <a:lnTo>
                    <a:pt x="36" y="0"/>
                  </a:lnTo>
                  <a:lnTo>
                    <a:pt x="43" y="2"/>
                  </a:lnTo>
                  <a:lnTo>
                    <a:pt x="50" y="9"/>
                  </a:lnTo>
                  <a:lnTo>
                    <a:pt x="53" y="12"/>
                  </a:lnTo>
                  <a:lnTo>
                    <a:pt x="41" y="19"/>
                  </a:lnTo>
                  <a:lnTo>
                    <a:pt x="38" y="14"/>
                  </a:lnTo>
                  <a:lnTo>
                    <a:pt x="31" y="12"/>
                  </a:lnTo>
                  <a:lnTo>
                    <a:pt x="24" y="14"/>
                  </a:lnTo>
                  <a:lnTo>
                    <a:pt x="19" y="14"/>
                  </a:lnTo>
                  <a:lnTo>
                    <a:pt x="17" y="19"/>
                  </a:lnTo>
                  <a:lnTo>
                    <a:pt x="14" y="21"/>
                  </a:lnTo>
                  <a:lnTo>
                    <a:pt x="14" y="38"/>
                  </a:lnTo>
                  <a:lnTo>
                    <a:pt x="19" y="48"/>
                  </a:lnTo>
                  <a:lnTo>
                    <a:pt x="21" y="53"/>
                  </a:lnTo>
                  <a:lnTo>
                    <a:pt x="24" y="55"/>
                  </a:lnTo>
                  <a:lnTo>
                    <a:pt x="29" y="57"/>
                  </a:lnTo>
                  <a:lnTo>
                    <a:pt x="33" y="57"/>
                  </a:lnTo>
                  <a:lnTo>
                    <a:pt x="38" y="55"/>
                  </a:lnTo>
                  <a:lnTo>
                    <a:pt x="45" y="53"/>
                  </a:lnTo>
                  <a:lnTo>
                    <a:pt x="48" y="48"/>
                  </a:lnTo>
                  <a:lnTo>
                    <a:pt x="48" y="38"/>
                  </a:lnTo>
                  <a:lnTo>
                    <a:pt x="62" y="38"/>
                  </a:lnTo>
                  <a:lnTo>
                    <a:pt x="62" y="45"/>
                  </a:lnTo>
                  <a:lnTo>
                    <a:pt x="60" y="53"/>
                  </a:lnTo>
                  <a:lnTo>
                    <a:pt x="57" y="57"/>
                  </a:lnTo>
                  <a:lnTo>
                    <a:pt x="55" y="62"/>
                  </a:lnTo>
                  <a:lnTo>
                    <a:pt x="48" y="65"/>
                  </a:lnTo>
                  <a:lnTo>
                    <a:pt x="41" y="67"/>
                  </a:lnTo>
                  <a:lnTo>
                    <a:pt x="33" y="69"/>
                  </a:lnTo>
                  <a:lnTo>
                    <a:pt x="26" y="69"/>
                  </a:lnTo>
                  <a:lnTo>
                    <a:pt x="19" y="65"/>
                  </a:lnTo>
                  <a:lnTo>
                    <a:pt x="12" y="60"/>
                  </a:lnTo>
                  <a:lnTo>
                    <a:pt x="5" y="55"/>
                  </a:lnTo>
                  <a:lnTo>
                    <a:pt x="2" y="45"/>
                  </a:lnTo>
                  <a:lnTo>
                    <a:pt x="0" y="33"/>
                  </a:lnTo>
                  <a:lnTo>
                    <a:pt x="0" y="24"/>
                  </a:lnTo>
                  <a:lnTo>
                    <a:pt x="2" y="19"/>
                  </a:lnTo>
                  <a:lnTo>
                    <a:pt x="7" y="9"/>
                  </a:lnTo>
                  <a:lnTo>
                    <a:pt x="14" y="5"/>
                  </a:lnTo>
                  <a:lnTo>
                    <a:pt x="21" y="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EF552F6B-E5B6-4F58-BD17-E32691059F8A}"/>
                </a:ext>
              </a:extLst>
            </p:cNvPr>
            <p:cNvSpPr>
              <a:spLocks/>
            </p:cNvSpPr>
            <p:nvPr/>
          </p:nvSpPr>
          <p:spPr bwMode="auto">
            <a:xfrm>
              <a:off x="9958" y="1195"/>
              <a:ext cx="65" cy="77"/>
            </a:xfrm>
            <a:custGeom>
              <a:avLst/>
              <a:gdLst>
                <a:gd name="T0" fmla="+- 0 9979 9958"/>
                <a:gd name="T1" fmla="*/ T0 w 65"/>
                <a:gd name="T2" fmla="+- 0 1241 1195"/>
                <a:gd name="T3" fmla="*/ 1241 h 77"/>
                <a:gd name="T4" fmla="+- 0 9984 9958"/>
                <a:gd name="T5" fmla="*/ T4 w 65"/>
                <a:gd name="T6" fmla="+- 0 1258 1195"/>
                <a:gd name="T7" fmla="*/ 1258 h 77"/>
                <a:gd name="T8" fmla="+- 0 10020 9958"/>
                <a:gd name="T9" fmla="*/ T8 w 65"/>
                <a:gd name="T10" fmla="+- 0 1248 1195"/>
                <a:gd name="T11" fmla="*/ 1248 h 77"/>
                <a:gd name="T12" fmla="+- 0 10022 9958"/>
                <a:gd name="T13" fmla="*/ T12 w 65"/>
                <a:gd name="T14" fmla="+- 0 1260 1195"/>
                <a:gd name="T15" fmla="*/ 1260 h 77"/>
                <a:gd name="T16" fmla="+- 0 9972 9958"/>
                <a:gd name="T17" fmla="*/ T16 w 65"/>
                <a:gd name="T18" fmla="+- 0 1272 1195"/>
                <a:gd name="T19" fmla="*/ 1272 h 77"/>
                <a:gd name="T20" fmla="+- 0 9958 9958"/>
                <a:gd name="T21" fmla="*/ T20 w 65"/>
                <a:gd name="T22" fmla="+- 0 1207 1195"/>
                <a:gd name="T23" fmla="*/ 1207 h 77"/>
                <a:gd name="T24" fmla="+- 0 10006 9958"/>
                <a:gd name="T25" fmla="*/ T24 w 65"/>
                <a:gd name="T26" fmla="+- 0 1195 1195"/>
                <a:gd name="T27" fmla="*/ 1195 h 77"/>
                <a:gd name="T28" fmla="+- 0 10008 9958"/>
                <a:gd name="T29" fmla="*/ T28 w 65"/>
                <a:gd name="T30" fmla="+- 0 1207 1195"/>
                <a:gd name="T31" fmla="*/ 1207 h 77"/>
                <a:gd name="T32" fmla="+- 0 9974 9958"/>
                <a:gd name="T33" fmla="*/ T32 w 65"/>
                <a:gd name="T34" fmla="+- 0 1214 1195"/>
                <a:gd name="T35" fmla="*/ 1214 h 77"/>
                <a:gd name="T36" fmla="+- 0 9977 9958"/>
                <a:gd name="T37" fmla="*/ T36 w 65"/>
                <a:gd name="T38" fmla="+- 0 1229 1195"/>
                <a:gd name="T39" fmla="*/ 1229 h 77"/>
                <a:gd name="T40" fmla="+- 0 10010 9958"/>
                <a:gd name="T41" fmla="*/ T40 w 65"/>
                <a:gd name="T42" fmla="+- 0 1222 1195"/>
                <a:gd name="T43" fmla="*/ 1222 h 77"/>
                <a:gd name="T44" fmla="+- 0 10010 9958"/>
                <a:gd name="T45" fmla="*/ T44 w 65"/>
                <a:gd name="T46" fmla="+- 0 1231 1195"/>
                <a:gd name="T47" fmla="*/ 1231 h 77"/>
                <a:gd name="T48" fmla="+- 0 9979 9958"/>
                <a:gd name="T49" fmla="*/ T48 w 65"/>
                <a:gd name="T50" fmla="+- 0 1241 1195"/>
                <a:gd name="T51" fmla="*/ 1241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5" h="77">
                  <a:moveTo>
                    <a:pt x="21" y="46"/>
                  </a:moveTo>
                  <a:lnTo>
                    <a:pt x="26" y="63"/>
                  </a:lnTo>
                  <a:lnTo>
                    <a:pt x="62" y="53"/>
                  </a:lnTo>
                  <a:lnTo>
                    <a:pt x="64" y="65"/>
                  </a:lnTo>
                  <a:lnTo>
                    <a:pt x="14" y="77"/>
                  </a:lnTo>
                  <a:lnTo>
                    <a:pt x="0" y="12"/>
                  </a:lnTo>
                  <a:lnTo>
                    <a:pt x="48" y="0"/>
                  </a:lnTo>
                  <a:lnTo>
                    <a:pt x="50" y="12"/>
                  </a:lnTo>
                  <a:lnTo>
                    <a:pt x="16" y="19"/>
                  </a:lnTo>
                  <a:lnTo>
                    <a:pt x="19" y="34"/>
                  </a:lnTo>
                  <a:lnTo>
                    <a:pt x="52" y="27"/>
                  </a:lnTo>
                  <a:lnTo>
                    <a:pt x="52" y="36"/>
                  </a:lnTo>
                  <a:lnTo>
                    <a:pt x="21" y="4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EC95B466-941E-49F4-98D2-0B3889071BAD}"/>
                </a:ext>
              </a:extLst>
            </p:cNvPr>
            <p:cNvSpPr>
              <a:spLocks/>
            </p:cNvSpPr>
            <p:nvPr/>
          </p:nvSpPr>
          <p:spPr bwMode="auto">
            <a:xfrm>
              <a:off x="10025" y="1188"/>
              <a:ext cx="55" cy="67"/>
            </a:xfrm>
            <a:custGeom>
              <a:avLst/>
              <a:gdLst>
                <a:gd name="T0" fmla="+- 0 10042 10025"/>
                <a:gd name="T1" fmla="*/ T0 w 55"/>
                <a:gd name="T2" fmla="+- 0 1188 1188"/>
                <a:gd name="T3" fmla="*/ 1188 h 67"/>
                <a:gd name="T4" fmla="+- 0 10061 10025"/>
                <a:gd name="T5" fmla="*/ T4 w 55"/>
                <a:gd name="T6" fmla="+- 0 1188 1188"/>
                <a:gd name="T7" fmla="*/ 1188 h 67"/>
                <a:gd name="T8" fmla="+- 0 10066 10025"/>
                <a:gd name="T9" fmla="*/ T8 w 55"/>
                <a:gd name="T10" fmla="+- 0 1190 1188"/>
                <a:gd name="T11" fmla="*/ 1190 h 67"/>
                <a:gd name="T12" fmla="+- 0 10070 10025"/>
                <a:gd name="T13" fmla="*/ T12 w 55"/>
                <a:gd name="T14" fmla="+- 0 1195 1188"/>
                <a:gd name="T15" fmla="*/ 1195 h 67"/>
                <a:gd name="T16" fmla="+- 0 10073 10025"/>
                <a:gd name="T17" fmla="*/ T16 w 55"/>
                <a:gd name="T18" fmla="+- 0 1200 1188"/>
                <a:gd name="T19" fmla="*/ 1200 h 67"/>
                <a:gd name="T20" fmla="+- 0 10075 10025"/>
                <a:gd name="T21" fmla="*/ T20 w 55"/>
                <a:gd name="T22" fmla="+- 0 1205 1188"/>
                <a:gd name="T23" fmla="*/ 1205 h 67"/>
                <a:gd name="T24" fmla="+- 0 10061 10025"/>
                <a:gd name="T25" fmla="*/ T24 w 55"/>
                <a:gd name="T26" fmla="+- 0 1207 1188"/>
                <a:gd name="T27" fmla="*/ 1207 h 67"/>
                <a:gd name="T28" fmla="+- 0 10058 10025"/>
                <a:gd name="T29" fmla="*/ T28 w 55"/>
                <a:gd name="T30" fmla="+- 0 1202 1188"/>
                <a:gd name="T31" fmla="*/ 1202 h 67"/>
                <a:gd name="T32" fmla="+- 0 10054 10025"/>
                <a:gd name="T33" fmla="*/ T32 w 55"/>
                <a:gd name="T34" fmla="+- 0 1200 1188"/>
                <a:gd name="T35" fmla="*/ 1200 h 67"/>
                <a:gd name="T36" fmla="+- 0 10042 10025"/>
                <a:gd name="T37" fmla="*/ T36 w 55"/>
                <a:gd name="T38" fmla="+- 0 1200 1188"/>
                <a:gd name="T39" fmla="*/ 1200 h 67"/>
                <a:gd name="T40" fmla="+- 0 10037 10025"/>
                <a:gd name="T41" fmla="*/ T40 w 55"/>
                <a:gd name="T42" fmla="+- 0 1205 1188"/>
                <a:gd name="T43" fmla="*/ 1205 h 67"/>
                <a:gd name="T44" fmla="+- 0 10039 10025"/>
                <a:gd name="T45" fmla="*/ T44 w 55"/>
                <a:gd name="T46" fmla="+- 0 1210 1188"/>
                <a:gd name="T47" fmla="*/ 1210 h 67"/>
                <a:gd name="T48" fmla="+- 0 10042 10025"/>
                <a:gd name="T49" fmla="*/ T48 w 55"/>
                <a:gd name="T50" fmla="+- 0 1212 1188"/>
                <a:gd name="T51" fmla="*/ 1212 h 67"/>
                <a:gd name="T52" fmla="+- 0 10046 10025"/>
                <a:gd name="T53" fmla="*/ T52 w 55"/>
                <a:gd name="T54" fmla="+- 0 1214 1188"/>
                <a:gd name="T55" fmla="*/ 1214 h 67"/>
                <a:gd name="T56" fmla="+- 0 10066 10025"/>
                <a:gd name="T57" fmla="*/ T56 w 55"/>
                <a:gd name="T58" fmla="+- 0 1214 1188"/>
                <a:gd name="T59" fmla="*/ 1214 h 67"/>
                <a:gd name="T60" fmla="+- 0 10073 10025"/>
                <a:gd name="T61" fmla="*/ T60 w 55"/>
                <a:gd name="T62" fmla="+- 0 1217 1188"/>
                <a:gd name="T63" fmla="*/ 1217 h 67"/>
                <a:gd name="T64" fmla="+- 0 10078 10025"/>
                <a:gd name="T65" fmla="*/ T64 w 55"/>
                <a:gd name="T66" fmla="+- 0 1222 1188"/>
                <a:gd name="T67" fmla="*/ 1222 h 67"/>
                <a:gd name="T68" fmla="+- 0 10080 10025"/>
                <a:gd name="T69" fmla="*/ T68 w 55"/>
                <a:gd name="T70" fmla="+- 0 1229 1188"/>
                <a:gd name="T71" fmla="*/ 1229 h 67"/>
                <a:gd name="T72" fmla="+- 0 10080 10025"/>
                <a:gd name="T73" fmla="*/ T72 w 55"/>
                <a:gd name="T74" fmla="+- 0 1238 1188"/>
                <a:gd name="T75" fmla="*/ 1238 h 67"/>
                <a:gd name="T76" fmla="+- 0 10078 10025"/>
                <a:gd name="T77" fmla="*/ T76 w 55"/>
                <a:gd name="T78" fmla="+- 0 1246 1188"/>
                <a:gd name="T79" fmla="*/ 1246 h 67"/>
                <a:gd name="T80" fmla="+- 0 10070 10025"/>
                <a:gd name="T81" fmla="*/ T80 w 55"/>
                <a:gd name="T82" fmla="+- 0 1250 1188"/>
                <a:gd name="T83" fmla="*/ 1250 h 67"/>
                <a:gd name="T84" fmla="+- 0 10066 10025"/>
                <a:gd name="T85" fmla="*/ T84 w 55"/>
                <a:gd name="T86" fmla="+- 0 1253 1188"/>
                <a:gd name="T87" fmla="*/ 1253 h 67"/>
                <a:gd name="T88" fmla="+- 0 10063 10025"/>
                <a:gd name="T89" fmla="*/ T88 w 55"/>
                <a:gd name="T90" fmla="+- 0 1255 1188"/>
                <a:gd name="T91" fmla="*/ 1255 h 67"/>
                <a:gd name="T92" fmla="+- 0 10042 10025"/>
                <a:gd name="T93" fmla="*/ T92 w 55"/>
                <a:gd name="T94" fmla="+- 0 1255 1188"/>
                <a:gd name="T95" fmla="*/ 1255 h 67"/>
                <a:gd name="T96" fmla="+- 0 10037 10025"/>
                <a:gd name="T97" fmla="*/ T96 w 55"/>
                <a:gd name="T98" fmla="+- 0 1253 1188"/>
                <a:gd name="T99" fmla="*/ 1253 h 67"/>
                <a:gd name="T100" fmla="+- 0 10032 10025"/>
                <a:gd name="T101" fmla="*/ T100 w 55"/>
                <a:gd name="T102" fmla="+- 0 1250 1188"/>
                <a:gd name="T103" fmla="*/ 1250 h 67"/>
                <a:gd name="T104" fmla="+- 0 10027 10025"/>
                <a:gd name="T105" fmla="*/ T104 w 55"/>
                <a:gd name="T106" fmla="+- 0 1243 1188"/>
                <a:gd name="T107" fmla="*/ 1243 h 67"/>
                <a:gd name="T108" fmla="+- 0 10025 10025"/>
                <a:gd name="T109" fmla="*/ T108 w 55"/>
                <a:gd name="T110" fmla="+- 0 1236 1188"/>
                <a:gd name="T111" fmla="*/ 1236 h 67"/>
                <a:gd name="T112" fmla="+- 0 10039 10025"/>
                <a:gd name="T113" fmla="*/ T112 w 55"/>
                <a:gd name="T114" fmla="+- 0 1234 1188"/>
                <a:gd name="T115" fmla="*/ 1234 h 67"/>
                <a:gd name="T116" fmla="+- 0 10042 10025"/>
                <a:gd name="T117" fmla="*/ T116 w 55"/>
                <a:gd name="T118" fmla="+- 0 1238 1188"/>
                <a:gd name="T119" fmla="*/ 1238 h 67"/>
                <a:gd name="T120" fmla="+- 0 10046 10025"/>
                <a:gd name="T121" fmla="*/ T120 w 55"/>
                <a:gd name="T122" fmla="+- 0 1243 1188"/>
                <a:gd name="T123" fmla="*/ 1243 h 67"/>
                <a:gd name="T124" fmla="+- 0 10051 10025"/>
                <a:gd name="T125" fmla="*/ T124 w 55"/>
                <a:gd name="T126" fmla="+- 0 1246 1188"/>
                <a:gd name="T127" fmla="*/ 1246 h 67"/>
                <a:gd name="T128" fmla="+- 0 10056 10025"/>
                <a:gd name="T129" fmla="*/ T128 w 55"/>
                <a:gd name="T130" fmla="+- 0 1246 1188"/>
                <a:gd name="T131" fmla="*/ 1246 h 67"/>
                <a:gd name="T132" fmla="+- 0 10061 10025"/>
                <a:gd name="T133" fmla="*/ T132 w 55"/>
                <a:gd name="T134" fmla="+- 0 1243 1188"/>
                <a:gd name="T135" fmla="*/ 1243 h 67"/>
                <a:gd name="T136" fmla="+- 0 10066 10025"/>
                <a:gd name="T137" fmla="*/ T136 w 55"/>
                <a:gd name="T138" fmla="+- 0 1241 1188"/>
                <a:gd name="T139" fmla="*/ 1241 h 67"/>
                <a:gd name="T140" fmla="+- 0 10068 10025"/>
                <a:gd name="T141" fmla="*/ T140 w 55"/>
                <a:gd name="T142" fmla="+- 0 1236 1188"/>
                <a:gd name="T143" fmla="*/ 1236 h 67"/>
                <a:gd name="T144" fmla="+- 0 10066 10025"/>
                <a:gd name="T145" fmla="*/ T144 w 55"/>
                <a:gd name="T146" fmla="+- 0 1231 1188"/>
                <a:gd name="T147" fmla="*/ 1231 h 67"/>
                <a:gd name="T148" fmla="+- 0 10061 10025"/>
                <a:gd name="T149" fmla="*/ T148 w 55"/>
                <a:gd name="T150" fmla="+- 0 1229 1188"/>
                <a:gd name="T151" fmla="*/ 1229 h 67"/>
                <a:gd name="T152" fmla="+- 0 10058 10025"/>
                <a:gd name="T153" fmla="*/ T152 w 55"/>
                <a:gd name="T154" fmla="+- 0 1226 1188"/>
                <a:gd name="T155" fmla="*/ 1226 h 67"/>
                <a:gd name="T156" fmla="+- 0 10042 10025"/>
                <a:gd name="T157" fmla="*/ T156 w 55"/>
                <a:gd name="T158" fmla="+- 0 1226 1188"/>
                <a:gd name="T159" fmla="*/ 1226 h 67"/>
                <a:gd name="T160" fmla="+- 0 10037 10025"/>
                <a:gd name="T161" fmla="*/ T160 w 55"/>
                <a:gd name="T162" fmla="+- 0 1224 1188"/>
                <a:gd name="T163" fmla="*/ 1224 h 67"/>
                <a:gd name="T164" fmla="+- 0 10032 10025"/>
                <a:gd name="T165" fmla="*/ T164 w 55"/>
                <a:gd name="T166" fmla="+- 0 1222 1188"/>
                <a:gd name="T167" fmla="*/ 1222 h 67"/>
                <a:gd name="T168" fmla="+- 0 10030 10025"/>
                <a:gd name="T169" fmla="*/ T168 w 55"/>
                <a:gd name="T170" fmla="+- 0 1219 1188"/>
                <a:gd name="T171" fmla="*/ 1219 h 67"/>
                <a:gd name="T172" fmla="+- 0 10025 10025"/>
                <a:gd name="T173" fmla="*/ T172 w 55"/>
                <a:gd name="T174" fmla="+- 0 1214 1188"/>
                <a:gd name="T175" fmla="*/ 1214 h 67"/>
                <a:gd name="T176" fmla="+- 0 10025 10025"/>
                <a:gd name="T177" fmla="*/ T176 w 55"/>
                <a:gd name="T178" fmla="+- 0 1205 1188"/>
                <a:gd name="T179" fmla="*/ 1205 h 67"/>
                <a:gd name="T180" fmla="+- 0 10027 10025"/>
                <a:gd name="T181" fmla="*/ T180 w 55"/>
                <a:gd name="T182" fmla="+- 0 1198 1188"/>
                <a:gd name="T183" fmla="*/ 1198 h 67"/>
                <a:gd name="T184" fmla="+- 0 10034 10025"/>
                <a:gd name="T185" fmla="*/ T184 w 55"/>
                <a:gd name="T186" fmla="+- 0 1193 1188"/>
                <a:gd name="T187" fmla="*/ 1193 h 67"/>
                <a:gd name="T188" fmla="+- 0 10037 10025"/>
                <a:gd name="T189" fmla="*/ T188 w 55"/>
                <a:gd name="T190" fmla="+- 0 1190 1188"/>
                <a:gd name="T191" fmla="*/ 1190 h 67"/>
                <a:gd name="T192" fmla="+- 0 10042 10025"/>
                <a:gd name="T193" fmla="*/ T192 w 55"/>
                <a:gd name="T194" fmla="+- 0 1188 1188"/>
                <a:gd name="T195" fmla="*/ 118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5" h="67">
                  <a:moveTo>
                    <a:pt x="17" y="0"/>
                  </a:moveTo>
                  <a:lnTo>
                    <a:pt x="36" y="0"/>
                  </a:lnTo>
                  <a:lnTo>
                    <a:pt x="41" y="2"/>
                  </a:lnTo>
                  <a:lnTo>
                    <a:pt x="45" y="7"/>
                  </a:lnTo>
                  <a:lnTo>
                    <a:pt x="48" y="12"/>
                  </a:lnTo>
                  <a:lnTo>
                    <a:pt x="50" y="17"/>
                  </a:lnTo>
                  <a:lnTo>
                    <a:pt x="36" y="19"/>
                  </a:lnTo>
                  <a:lnTo>
                    <a:pt x="33" y="14"/>
                  </a:lnTo>
                  <a:lnTo>
                    <a:pt x="29" y="12"/>
                  </a:lnTo>
                  <a:lnTo>
                    <a:pt x="17" y="12"/>
                  </a:lnTo>
                  <a:lnTo>
                    <a:pt x="12" y="17"/>
                  </a:lnTo>
                  <a:lnTo>
                    <a:pt x="14" y="22"/>
                  </a:lnTo>
                  <a:lnTo>
                    <a:pt x="17" y="24"/>
                  </a:lnTo>
                  <a:lnTo>
                    <a:pt x="21" y="26"/>
                  </a:lnTo>
                  <a:lnTo>
                    <a:pt x="41" y="26"/>
                  </a:lnTo>
                  <a:lnTo>
                    <a:pt x="48" y="29"/>
                  </a:lnTo>
                  <a:lnTo>
                    <a:pt x="53" y="34"/>
                  </a:lnTo>
                  <a:lnTo>
                    <a:pt x="55" y="41"/>
                  </a:lnTo>
                  <a:lnTo>
                    <a:pt x="55" y="50"/>
                  </a:lnTo>
                  <a:lnTo>
                    <a:pt x="53" y="58"/>
                  </a:lnTo>
                  <a:lnTo>
                    <a:pt x="45" y="62"/>
                  </a:lnTo>
                  <a:lnTo>
                    <a:pt x="41" y="65"/>
                  </a:lnTo>
                  <a:lnTo>
                    <a:pt x="38" y="67"/>
                  </a:lnTo>
                  <a:lnTo>
                    <a:pt x="17" y="67"/>
                  </a:lnTo>
                  <a:lnTo>
                    <a:pt x="12" y="65"/>
                  </a:lnTo>
                  <a:lnTo>
                    <a:pt x="7" y="62"/>
                  </a:lnTo>
                  <a:lnTo>
                    <a:pt x="2" y="55"/>
                  </a:lnTo>
                  <a:lnTo>
                    <a:pt x="0" y="48"/>
                  </a:lnTo>
                  <a:lnTo>
                    <a:pt x="14" y="46"/>
                  </a:lnTo>
                  <a:lnTo>
                    <a:pt x="17" y="50"/>
                  </a:lnTo>
                  <a:lnTo>
                    <a:pt x="21" y="55"/>
                  </a:lnTo>
                  <a:lnTo>
                    <a:pt x="26" y="58"/>
                  </a:lnTo>
                  <a:lnTo>
                    <a:pt x="31" y="58"/>
                  </a:lnTo>
                  <a:lnTo>
                    <a:pt x="36" y="55"/>
                  </a:lnTo>
                  <a:lnTo>
                    <a:pt x="41" y="53"/>
                  </a:lnTo>
                  <a:lnTo>
                    <a:pt x="43" y="48"/>
                  </a:lnTo>
                  <a:lnTo>
                    <a:pt x="41" y="43"/>
                  </a:lnTo>
                  <a:lnTo>
                    <a:pt x="36" y="41"/>
                  </a:lnTo>
                  <a:lnTo>
                    <a:pt x="33" y="38"/>
                  </a:lnTo>
                  <a:lnTo>
                    <a:pt x="17" y="38"/>
                  </a:lnTo>
                  <a:lnTo>
                    <a:pt x="12" y="36"/>
                  </a:lnTo>
                  <a:lnTo>
                    <a:pt x="7" y="34"/>
                  </a:lnTo>
                  <a:lnTo>
                    <a:pt x="5" y="31"/>
                  </a:lnTo>
                  <a:lnTo>
                    <a:pt x="0" y="26"/>
                  </a:lnTo>
                  <a:lnTo>
                    <a:pt x="0" y="17"/>
                  </a:lnTo>
                  <a:lnTo>
                    <a:pt x="2" y="10"/>
                  </a:lnTo>
                  <a:lnTo>
                    <a:pt x="9" y="5"/>
                  </a:lnTo>
                  <a:lnTo>
                    <a:pt x="12" y="2"/>
                  </a:lnTo>
                  <a:lnTo>
                    <a:pt x="1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2837BF67-9CF5-4C76-A75F-581601C82CC1}"/>
                </a:ext>
              </a:extLst>
            </p:cNvPr>
            <p:cNvSpPr>
              <a:spLocks/>
            </p:cNvSpPr>
            <p:nvPr/>
          </p:nvSpPr>
          <p:spPr bwMode="auto">
            <a:xfrm>
              <a:off x="10085" y="1181"/>
              <a:ext cx="53" cy="67"/>
            </a:xfrm>
            <a:custGeom>
              <a:avLst/>
              <a:gdLst>
                <a:gd name="T0" fmla="+- 0 10118 10085"/>
                <a:gd name="T1" fmla="*/ T0 w 53"/>
                <a:gd name="T2" fmla="+- 0 1193 1181"/>
                <a:gd name="T3" fmla="*/ 1193 h 67"/>
                <a:gd name="T4" fmla="+- 0 10123 10085"/>
                <a:gd name="T5" fmla="*/ T4 w 53"/>
                <a:gd name="T6" fmla="+- 0 1248 1181"/>
                <a:gd name="T7" fmla="*/ 1248 h 67"/>
                <a:gd name="T8" fmla="+- 0 10109 10085"/>
                <a:gd name="T9" fmla="*/ T8 w 53"/>
                <a:gd name="T10" fmla="+- 0 1248 1181"/>
                <a:gd name="T11" fmla="*/ 1248 h 67"/>
                <a:gd name="T12" fmla="+- 0 10104 10085"/>
                <a:gd name="T13" fmla="*/ T12 w 53"/>
                <a:gd name="T14" fmla="+- 0 1195 1181"/>
                <a:gd name="T15" fmla="*/ 1195 h 67"/>
                <a:gd name="T16" fmla="+- 0 10085 10085"/>
                <a:gd name="T17" fmla="*/ T16 w 53"/>
                <a:gd name="T18" fmla="+- 0 1195 1181"/>
                <a:gd name="T19" fmla="*/ 1195 h 67"/>
                <a:gd name="T20" fmla="+- 0 10085 10085"/>
                <a:gd name="T21" fmla="*/ T20 w 53"/>
                <a:gd name="T22" fmla="+- 0 1186 1181"/>
                <a:gd name="T23" fmla="*/ 1186 h 67"/>
                <a:gd name="T24" fmla="+- 0 10138 10085"/>
                <a:gd name="T25" fmla="*/ T24 w 53"/>
                <a:gd name="T26" fmla="+- 0 1181 1181"/>
                <a:gd name="T27" fmla="*/ 1181 h 67"/>
                <a:gd name="T28" fmla="+- 0 10138 10085"/>
                <a:gd name="T29" fmla="*/ T28 w 53"/>
                <a:gd name="T30" fmla="+- 0 1193 1181"/>
                <a:gd name="T31" fmla="*/ 1193 h 67"/>
                <a:gd name="T32" fmla="+- 0 10118 10085"/>
                <a:gd name="T33" fmla="*/ T32 w 53"/>
                <a:gd name="T34" fmla="+- 0 1193 1181"/>
                <a:gd name="T35"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67">
                  <a:moveTo>
                    <a:pt x="33" y="12"/>
                  </a:moveTo>
                  <a:lnTo>
                    <a:pt x="38" y="67"/>
                  </a:lnTo>
                  <a:lnTo>
                    <a:pt x="24" y="67"/>
                  </a:lnTo>
                  <a:lnTo>
                    <a:pt x="19" y="14"/>
                  </a:lnTo>
                  <a:lnTo>
                    <a:pt x="0" y="14"/>
                  </a:lnTo>
                  <a:lnTo>
                    <a:pt x="0" y="5"/>
                  </a:lnTo>
                  <a:lnTo>
                    <a:pt x="53" y="0"/>
                  </a:lnTo>
                  <a:lnTo>
                    <a:pt x="53" y="12"/>
                  </a:lnTo>
                  <a:lnTo>
                    <a:pt x="33"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BD580D70-4C53-46F7-BC29-2D2D84DF1449}"/>
                </a:ext>
              </a:extLst>
            </p:cNvPr>
            <p:cNvSpPr>
              <a:spLocks/>
            </p:cNvSpPr>
            <p:nvPr/>
          </p:nvSpPr>
          <p:spPr bwMode="auto">
            <a:xfrm>
              <a:off x="10152" y="1181"/>
              <a:ext cx="36" cy="12"/>
            </a:xfrm>
            <a:custGeom>
              <a:avLst/>
              <a:gdLst>
                <a:gd name="T0" fmla="+- 0 10181 10152"/>
                <a:gd name="T1" fmla="*/ T0 w 36"/>
                <a:gd name="T2" fmla="+- 0 1181 1181"/>
                <a:gd name="T3" fmla="*/ 1181 h 12"/>
                <a:gd name="T4" fmla="+- 0 10188 10152"/>
                <a:gd name="T5" fmla="*/ T4 w 36"/>
                <a:gd name="T6" fmla="+- 0 1181 1181"/>
                <a:gd name="T7" fmla="*/ 1181 h 12"/>
                <a:gd name="T8" fmla="+- 0 10181 10152"/>
                <a:gd name="T9" fmla="*/ T8 w 36"/>
                <a:gd name="T10" fmla="+- 0 1193 1181"/>
                <a:gd name="T11" fmla="*/ 1193 h 12"/>
                <a:gd name="T12" fmla="+- 0 10164 10152"/>
                <a:gd name="T13" fmla="*/ T12 w 36"/>
                <a:gd name="T14" fmla="+- 0 1193 1181"/>
                <a:gd name="T15" fmla="*/ 1193 h 12"/>
                <a:gd name="T16" fmla="+- 0 10152 10152"/>
                <a:gd name="T17" fmla="*/ T16 w 36"/>
                <a:gd name="T18" fmla="+- 0 1181 1181"/>
                <a:gd name="T19" fmla="*/ 1181 h 12"/>
                <a:gd name="T20" fmla="+- 0 10181 10152"/>
                <a:gd name="T21" fmla="*/ T20 w 36"/>
                <a:gd name="T22" fmla="+- 0 1181 1181"/>
                <a:gd name="T23" fmla="*/ 1181 h 12"/>
              </a:gdLst>
              <a:ahLst/>
              <a:cxnLst>
                <a:cxn ang="0">
                  <a:pos x="T1" y="T3"/>
                </a:cxn>
                <a:cxn ang="0">
                  <a:pos x="T5" y="T7"/>
                </a:cxn>
                <a:cxn ang="0">
                  <a:pos x="T9" y="T11"/>
                </a:cxn>
                <a:cxn ang="0">
                  <a:pos x="T13" y="T15"/>
                </a:cxn>
                <a:cxn ang="0">
                  <a:pos x="T17" y="T19"/>
                </a:cxn>
                <a:cxn ang="0">
                  <a:pos x="T21" y="T23"/>
                </a:cxn>
              </a:cxnLst>
              <a:rect l="0" t="0" r="r" b="b"/>
              <a:pathLst>
                <a:path w="36" h="12">
                  <a:moveTo>
                    <a:pt x="29" y="0"/>
                  </a:moveTo>
                  <a:lnTo>
                    <a:pt x="36" y="0"/>
                  </a:lnTo>
                  <a:lnTo>
                    <a:pt x="29" y="12"/>
                  </a:lnTo>
                  <a:lnTo>
                    <a:pt x="12" y="12"/>
                  </a:lnTo>
                  <a:lnTo>
                    <a:pt x="0" y="0"/>
                  </a:lnTo>
                  <a:lnTo>
                    <a:pt x="29"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6EC2A9BD-52AA-4FE0-AAE8-334D26D15886}"/>
                </a:ext>
              </a:extLst>
            </p:cNvPr>
            <p:cNvSpPr>
              <a:spLocks/>
            </p:cNvSpPr>
            <p:nvPr/>
          </p:nvSpPr>
          <p:spPr bwMode="auto">
            <a:xfrm>
              <a:off x="10286" y="1195"/>
              <a:ext cx="48" cy="72"/>
            </a:xfrm>
            <a:custGeom>
              <a:avLst/>
              <a:gdLst>
                <a:gd name="T0" fmla="+- 0 10301 10286"/>
                <a:gd name="T1" fmla="*/ T0 w 48"/>
                <a:gd name="T2" fmla="+- 0 1250 1195"/>
                <a:gd name="T3" fmla="*/ 1250 h 72"/>
                <a:gd name="T4" fmla="+- 0 10334 10286"/>
                <a:gd name="T5" fmla="*/ T4 w 48"/>
                <a:gd name="T6" fmla="+- 0 1255 1195"/>
                <a:gd name="T7" fmla="*/ 1255 h 72"/>
                <a:gd name="T8" fmla="+- 0 10332 10286"/>
                <a:gd name="T9" fmla="*/ T8 w 48"/>
                <a:gd name="T10" fmla="+- 0 1267 1195"/>
                <a:gd name="T11" fmla="*/ 1267 h 72"/>
                <a:gd name="T12" fmla="+- 0 10286 10286"/>
                <a:gd name="T13" fmla="*/ T12 w 48"/>
                <a:gd name="T14" fmla="+- 0 1258 1195"/>
                <a:gd name="T15" fmla="*/ 1258 h 72"/>
                <a:gd name="T16" fmla="+- 0 10301 10286"/>
                <a:gd name="T17" fmla="*/ T16 w 48"/>
                <a:gd name="T18" fmla="+- 0 1195 1195"/>
                <a:gd name="T19" fmla="*/ 1195 h 72"/>
                <a:gd name="T20" fmla="+- 0 10313 10286"/>
                <a:gd name="T21" fmla="*/ T20 w 48"/>
                <a:gd name="T22" fmla="+- 0 1198 1195"/>
                <a:gd name="T23" fmla="*/ 1198 h 72"/>
                <a:gd name="T24" fmla="+- 0 10301 10286"/>
                <a:gd name="T25" fmla="*/ T24 w 48"/>
                <a:gd name="T26" fmla="+- 0 1250 1195"/>
                <a:gd name="T27" fmla="*/ 1250 h 72"/>
              </a:gdLst>
              <a:ahLst/>
              <a:cxnLst>
                <a:cxn ang="0">
                  <a:pos x="T1" y="T3"/>
                </a:cxn>
                <a:cxn ang="0">
                  <a:pos x="T5" y="T7"/>
                </a:cxn>
                <a:cxn ang="0">
                  <a:pos x="T9" y="T11"/>
                </a:cxn>
                <a:cxn ang="0">
                  <a:pos x="T13" y="T15"/>
                </a:cxn>
                <a:cxn ang="0">
                  <a:pos x="T17" y="T19"/>
                </a:cxn>
                <a:cxn ang="0">
                  <a:pos x="T21" y="T23"/>
                </a:cxn>
                <a:cxn ang="0">
                  <a:pos x="T25" y="T27"/>
                </a:cxn>
              </a:cxnLst>
              <a:rect l="0" t="0" r="r" b="b"/>
              <a:pathLst>
                <a:path w="48" h="72">
                  <a:moveTo>
                    <a:pt x="15" y="55"/>
                  </a:moveTo>
                  <a:lnTo>
                    <a:pt x="48" y="60"/>
                  </a:lnTo>
                  <a:lnTo>
                    <a:pt x="46" y="72"/>
                  </a:lnTo>
                  <a:lnTo>
                    <a:pt x="0" y="63"/>
                  </a:lnTo>
                  <a:lnTo>
                    <a:pt x="15" y="0"/>
                  </a:lnTo>
                  <a:lnTo>
                    <a:pt x="27" y="3"/>
                  </a:lnTo>
                  <a:lnTo>
                    <a:pt x="15"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2534A86B-69D3-4F34-AA63-F720F79346E5}"/>
                </a:ext>
              </a:extLst>
            </p:cNvPr>
            <p:cNvSpPr>
              <a:spLocks/>
            </p:cNvSpPr>
            <p:nvPr/>
          </p:nvSpPr>
          <p:spPr bwMode="auto">
            <a:xfrm>
              <a:off x="10212" y="1186"/>
              <a:ext cx="65" cy="70"/>
            </a:xfrm>
            <a:custGeom>
              <a:avLst/>
              <a:gdLst>
                <a:gd name="T0" fmla="+- 0 10246 10212"/>
                <a:gd name="T1" fmla="*/ T0 w 65"/>
                <a:gd name="T2" fmla="+- 0 1186 1186"/>
                <a:gd name="T3" fmla="*/ 1186 h 70"/>
                <a:gd name="T4" fmla="+- 0 10260 10212"/>
                <a:gd name="T5" fmla="*/ T4 w 65"/>
                <a:gd name="T6" fmla="+- 0 1188 1186"/>
                <a:gd name="T7" fmla="*/ 1188 h 70"/>
                <a:gd name="T8" fmla="+- 0 10277 10212"/>
                <a:gd name="T9" fmla="*/ T8 w 65"/>
                <a:gd name="T10" fmla="+- 0 1255 1186"/>
                <a:gd name="T11" fmla="*/ 1255 h 70"/>
                <a:gd name="T12" fmla="+- 0 10262 10212"/>
                <a:gd name="T13" fmla="*/ T12 w 65"/>
                <a:gd name="T14" fmla="+- 0 1255 1186"/>
                <a:gd name="T15" fmla="*/ 1255 h 70"/>
                <a:gd name="T16" fmla="+- 0 10260 10212"/>
                <a:gd name="T17" fmla="*/ T16 w 65"/>
                <a:gd name="T18" fmla="+- 0 1238 1186"/>
                <a:gd name="T19" fmla="*/ 1238 h 70"/>
                <a:gd name="T20" fmla="+- 0 10258 10212"/>
                <a:gd name="T21" fmla="*/ T20 w 65"/>
                <a:gd name="T22" fmla="+- 0 1226 1186"/>
                <a:gd name="T23" fmla="*/ 1226 h 70"/>
                <a:gd name="T24" fmla="+- 0 10250 10212"/>
                <a:gd name="T25" fmla="*/ T24 w 65"/>
                <a:gd name="T26" fmla="+- 0 1202 1186"/>
                <a:gd name="T27" fmla="*/ 1202 h 70"/>
                <a:gd name="T28" fmla="+- 0 10238 10212"/>
                <a:gd name="T29" fmla="*/ T28 w 65"/>
                <a:gd name="T30" fmla="+- 0 1226 1186"/>
                <a:gd name="T31" fmla="*/ 1226 h 70"/>
                <a:gd name="T32" fmla="+- 0 10234 10212"/>
                <a:gd name="T33" fmla="*/ T32 w 65"/>
                <a:gd name="T34" fmla="+- 0 1236 1186"/>
                <a:gd name="T35" fmla="*/ 1236 h 70"/>
                <a:gd name="T36" fmla="+- 0 10226 10212"/>
                <a:gd name="T37" fmla="*/ T36 w 65"/>
                <a:gd name="T38" fmla="+- 0 1250 1186"/>
                <a:gd name="T39" fmla="*/ 1250 h 70"/>
                <a:gd name="T40" fmla="+- 0 10212 10212"/>
                <a:gd name="T41" fmla="*/ T40 w 65"/>
                <a:gd name="T42" fmla="+- 0 1248 1186"/>
                <a:gd name="T43" fmla="*/ 1248 h 70"/>
                <a:gd name="T44" fmla="+- 0 10246 10212"/>
                <a:gd name="T45" fmla="*/ T44 w 65"/>
                <a:gd name="T46" fmla="+- 0 1186 1186"/>
                <a:gd name="T47" fmla="*/ 1186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5" h="70">
                  <a:moveTo>
                    <a:pt x="34" y="0"/>
                  </a:moveTo>
                  <a:lnTo>
                    <a:pt x="48" y="2"/>
                  </a:lnTo>
                  <a:lnTo>
                    <a:pt x="65" y="69"/>
                  </a:lnTo>
                  <a:lnTo>
                    <a:pt x="50" y="69"/>
                  </a:lnTo>
                  <a:lnTo>
                    <a:pt x="48" y="52"/>
                  </a:lnTo>
                  <a:lnTo>
                    <a:pt x="46" y="40"/>
                  </a:lnTo>
                  <a:lnTo>
                    <a:pt x="38" y="16"/>
                  </a:lnTo>
                  <a:lnTo>
                    <a:pt x="26" y="40"/>
                  </a:lnTo>
                  <a:lnTo>
                    <a:pt x="22" y="50"/>
                  </a:lnTo>
                  <a:lnTo>
                    <a:pt x="14" y="64"/>
                  </a:lnTo>
                  <a:lnTo>
                    <a:pt x="0" y="62"/>
                  </a:lnTo>
                  <a:lnTo>
                    <a:pt x="3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Freeform 12">
              <a:extLst>
                <a:ext uri="{FF2B5EF4-FFF2-40B4-BE49-F238E27FC236}">
                  <a16:creationId xmlns:a16="http://schemas.microsoft.com/office/drawing/2014/main" id="{5474A612-37E7-4316-8943-B619F07F33A1}"/>
                </a:ext>
              </a:extLst>
            </p:cNvPr>
            <p:cNvSpPr>
              <a:spLocks/>
            </p:cNvSpPr>
            <p:nvPr/>
          </p:nvSpPr>
          <p:spPr bwMode="auto">
            <a:xfrm>
              <a:off x="10234" y="1226"/>
              <a:ext cx="26" cy="12"/>
            </a:xfrm>
            <a:custGeom>
              <a:avLst/>
              <a:gdLst>
                <a:gd name="T0" fmla="+- 0 10238 10234"/>
                <a:gd name="T1" fmla="*/ T0 w 26"/>
                <a:gd name="T2" fmla="+- 0 1226 1226"/>
                <a:gd name="T3" fmla="*/ 1226 h 12"/>
                <a:gd name="T4" fmla="+- 0 10258 10234"/>
                <a:gd name="T5" fmla="*/ T4 w 26"/>
                <a:gd name="T6" fmla="+- 0 1226 1226"/>
                <a:gd name="T7" fmla="*/ 1226 h 12"/>
                <a:gd name="T8" fmla="+- 0 10260 10234"/>
                <a:gd name="T9" fmla="*/ T8 w 26"/>
                <a:gd name="T10" fmla="+- 0 1238 1226"/>
                <a:gd name="T11" fmla="*/ 1238 h 12"/>
                <a:gd name="T12" fmla="+- 0 10234 10234"/>
                <a:gd name="T13" fmla="*/ T12 w 26"/>
                <a:gd name="T14" fmla="+- 0 1236 1226"/>
                <a:gd name="T15" fmla="*/ 1236 h 12"/>
                <a:gd name="T16" fmla="+- 0 10238 10234"/>
                <a:gd name="T17" fmla="*/ T16 w 26"/>
                <a:gd name="T18" fmla="+- 0 1226 1226"/>
                <a:gd name="T19" fmla="*/ 1226 h 12"/>
              </a:gdLst>
              <a:ahLst/>
              <a:cxnLst>
                <a:cxn ang="0">
                  <a:pos x="T1" y="T3"/>
                </a:cxn>
                <a:cxn ang="0">
                  <a:pos x="T5" y="T7"/>
                </a:cxn>
                <a:cxn ang="0">
                  <a:pos x="T9" y="T11"/>
                </a:cxn>
                <a:cxn ang="0">
                  <a:pos x="T13" y="T15"/>
                </a:cxn>
                <a:cxn ang="0">
                  <a:pos x="T17" y="T19"/>
                </a:cxn>
              </a:cxnLst>
              <a:rect l="0" t="0" r="r" b="b"/>
              <a:pathLst>
                <a:path w="26" h="12">
                  <a:moveTo>
                    <a:pt x="4" y="0"/>
                  </a:moveTo>
                  <a:lnTo>
                    <a:pt x="24" y="0"/>
                  </a:lnTo>
                  <a:lnTo>
                    <a:pt x="26" y="12"/>
                  </a:lnTo>
                  <a:lnTo>
                    <a:pt x="0" y="10"/>
                  </a:lnTo>
                  <a:lnTo>
                    <a:pt x="4"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3">
              <a:extLst>
                <a:ext uri="{FF2B5EF4-FFF2-40B4-BE49-F238E27FC236}">
                  <a16:creationId xmlns:a16="http://schemas.microsoft.com/office/drawing/2014/main" id="{5B533350-547C-41C8-866F-2A3EB9CE04A5}"/>
                </a:ext>
              </a:extLst>
            </p:cNvPr>
            <p:cNvSpPr>
              <a:spLocks/>
            </p:cNvSpPr>
            <p:nvPr/>
          </p:nvSpPr>
          <p:spPr bwMode="auto">
            <a:xfrm>
              <a:off x="10375" y="1214"/>
              <a:ext cx="60" cy="72"/>
            </a:xfrm>
            <a:custGeom>
              <a:avLst/>
              <a:gdLst>
                <a:gd name="T0" fmla="+- 0 10387 10375"/>
                <a:gd name="T1" fmla="*/ T0 w 60"/>
                <a:gd name="T2" fmla="+- 0 1258 1214"/>
                <a:gd name="T3" fmla="*/ 1258 h 72"/>
                <a:gd name="T4" fmla="+- 0 10375 10375"/>
                <a:gd name="T5" fmla="*/ T4 w 60"/>
                <a:gd name="T6" fmla="+- 0 1214 1214"/>
                <a:gd name="T7" fmla="*/ 1214 h 72"/>
                <a:gd name="T8" fmla="+- 0 10392 10375"/>
                <a:gd name="T9" fmla="*/ T8 w 60"/>
                <a:gd name="T10" fmla="+- 0 1219 1214"/>
                <a:gd name="T11" fmla="*/ 1219 h 72"/>
                <a:gd name="T12" fmla="+- 0 10397 10375"/>
                <a:gd name="T13" fmla="*/ T12 w 60"/>
                <a:gd name="T14" fmla="+- 0 1248 1214"/>
                <a:gd name="T15" fmla="*/ 1248 h 72"/>
                <a:gd name="T16" fmla="+- 0 10421 10375"/>
                <a:gd name="T17" fmla="*/ T16 w 60"/>
                <a:gd name="T18" fmla="+- 0 1229 1214"/>
                <a:gd name="T19" fmla="*/ 1229 h 72"/>
                <a:gd name="T20" fmla="+- 0 10435 10375"/>
                <a:gd name="T21" fmla="*/ T20 w 60"/>
                <a:gd name="T22" fmla="+- 0 1231 1214"/>
                <a:gd name="T23" fmla="*/ 1231 h 72"/>
                <a:gd name="T24" fmla="+- 0 10399 10375"/>
                <a:gd name="T25" fmla="*/ T24 w 60"/>
                <a:gd name="T26" fmla="+- 0 1262 1214"/>
                <a:gd name="T27" fmla="*/ 1262 h 72"/>
                <a:gd name="T28" fmla="+- 0 10392 10375"/>
                <a:gd name="T29" fmla="*/ T28 w 60"/>
                <a:gd name="T30" fmla="+- 0 1286 1214"/>
                <a:gd name="T31" fmla="*/ 1286 h 72"/>
                <a:gd name="T32" fmla="+- 0 10378 10375"/>
                <a:gd name="T33" fmla="*/ T32 w 60"/>
                <a:gd name="T34" fmla="+- 0 1282 1214"/>
                <a:gd name="T35" fmla="*/ 1282 h 72"/>
                <a:gd name="T36" fmla="+- 0 10387 10375"/>
                <a:gd name="T37" fmla="*/ T36 w 60"/>
                <a:gd name="T38" fmla="+- 0 1258 1214"/>
                <a:gd name="T39" fmla="*/ 125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0" h="72">
                  <a:moveTo>
                    <a:pt x="12" y="44"/>
                  </a:moveTo>
                  <a:lnTo>
                    <a:pt x="0" y="0"/>
                  </a:lnTo>
                  <a:lnTo>
                    <a:pt x="17" y="5"/>
                  </a:lnTo>
                  <a:lnTo>
                    <a:pt x="22" y="34"/>
                  </a:lnTo>
                  <a:lnTo>
                    <a:pt x="46" y="15"/>
                  </a:lnTo>
                  <a:lnTo>
                    <a:pt x="60" y="17"/>
                  </a:lnTo>
                  <a:lnTo>
                    <a:pt x="24" y="48"/>
                  </a:lnTo>
                  <a:lnTo>
                    <a:pt x="17" y="72"/>
                  </a:lnTo>
                  <a:lnTo>
                    <a:pt x="3" y="68"/>
                  </a:lnTo>
                  <a:lnTo>
                    <a:pt x="12" y="4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5" name="Freeform 14">
              <a:extLst>
                <a:ext uri="{FF2B5EF4-FFF2-40B4-BE49-F238E27FC236}">
                  <a16:creationId xmlns:a16="http://schemas.microsoft.com/office/drawing/2014/main" id="{7E212219-E737-472C-9D64-D7CE060286DF}"/>
                </a:ext>
              </a:extLst>
            </p:cNvPr>
            <p:cNvSpPr>
              <a:spLocks/>
            </p:cNvSpPr>
            <p:nvPr/>
          </p:nvSpPr>
          <p:spPr bwMode="auto">
            <a:xfrm>
              <a:off x="10442" y="1250"/>
              <a:ext cx="72" cy="62"/>
            </a:xfrm>
            <a:custGeom>
              <a:avLst/>
              <a:gdLst>
                <a:gd name="T0" fmla="+- 0 10490 10442"/>
                <a:gd name="T1" fmla="*/ T0 w 72"/>
                <a:gd name="T2" fmla="+- 0 1270 1250"/>
                <a:gd name="T3" fmla="*/ 1270 h 62"/>
                <a:gd name="T4" fmla="+- 0 10486 10442"/>
                <a:gd name="T5" fmla="*/ T4 w 72"/>
                <a:gd name="T6" fmla="+- 0 1267 1250"/>
                <a:gd name="T7" fmla="*/ 1267 h 62"/>
                <a:gd name="T8" fmla="+- 0 10493 10442"/>
                <a:gd name="T9" fmla="*/ T8 w 72"/>
                <a:gd name="T10" fmla="+- 0 1260 1250"/>
                <a:gd name="T11" fmla="*/ 1260 h 62"/>
                <a:gd name="T12" fmla="+- 0 10500 10442"/>
                <a:gd name="T13" fmla="*/ T12 w 72"/>
                <a:gd name="T14" fmla="+- 0 1262 1250"/>
                <a:gd name="T15" fmla="*/ 1262 h 62"/>
                <a:gd name="T16" fmla="+- 0 10505 10442"/>
                <a:gd name="T17" fmla="*/ T16 w 72"/>
                <a:gd name="T18" fmla="+- 0 1265 1250"/>
                <a:gd name="T19" fmla="*/ 1265 h 62"/>
                <a:gd name="T20" fmla="+- 0 10510 10442"/>
                <a:gd name="T21" fmla="*/ T20 w 72"/>
                <a:gd name="T22" fmla="+- 0 1270 1250"/>
                <a:gd name="T23" fmla="*/ 1270 h 62"/>
                <a:gd name="T24" fmla="+- 0 10512 10442"/>
                <a:gd name="T25" fmla="*/ T24 w 72"/>
                <a:gd name="T26" fmla="+- 0 1272 1250"/>
                <a:gd name="T27" fmla="*/ 1272 h 62"/>
                <a:gd name="T28" fmla="+- 0 10512 10442"/>
                <a:gd name="T29" fmla="*/ T28 w 72"/>
                <a:gd name="T30" fmla="+- 0 1277 1250"/>
                <a:gd name="T31" fmla="*/ 1277 h 62"/>
                <a:gd name="T32" fmla="+- 0 10514 10442"/>
                <a:gd name="T33" fmla="*/ T32 w 72"/>
                <a:gd name="T34" fmla="+- 0 1282 1250"/>
                <a:gd name="T35" fmla="*/ 1282 h 62"/>
                <a:gd name="T36" fmla="+- 0 10512 10442"/>
                <a:gd name="T37" fmla="*/ T36 w 72"/>
                <a:gd name="T38" fmla="+- 0 1286 1250"/>
                <a:gd name="T39" fmla="*/ 1286 h 62"/>
                <a:gd name="T40" fmla="+- 0 10510 10442"/>
                <a:gd name="T41" fmla="*/ T40 w 72"/>
                <a:gd name="T42" fmla="+- 0 1291 1250"/>
                <a:gd name="T43" fmla="*/ 1291 h 62"/>
                <a:gd name="T44" fmla="+- 0 10505 10442"/>
                <a:gd name="T45" fmla="*/ T44 w 72"/>
                <a:gd name="T46" fmla="+- 0 1296 1250"/>
                <a:gd name="T47" fmla="*/ 1296 h 62"/>
                <a:gd name="T48" fmla="+- 0 10500 10442"/>
                <a:gd name="T49" fmla="*/ T48 w 72"/>
                <a:gd name="T50" fmla="+- 0 1301 1250"/>
                <a:gd name="T51" fmla="*/ 1301 h 62"/>
                <a:gd name="T52" fmla="+- 0 10483 10442"/>
                <a:gd name="T53" fmla="*/ T52 w 72"/>
                <a:gd name="T54" fmla="+- 0 1301 1250"/>
                <a:gd name="T55" fmla="*/ 1301 h 62"/>
                <a:gd name="T56" fmla="+- 0 10478 10442"/>
                <a:gd name="T57" fmla="*/ T56 w 72"/>
                <a:gd name="T58" fmla="+- 0 1298 1250"/>
                <a:gd name="T59" fmla="*/ 1298 h 62"/>
                <a:gd name="T60" fmla="+- 0 10474 10442"/>
                <a:gd name="T61" fmla="*/ T60 w 72"/>
                <a:gd name="T62" fmla="+- 0 1296 1250"/>
                <a:gd name="T63" fmla="*/ 1296 h 62"/>
                <a:gd name="T64" fmla="+- 0 10466 10442"/>
                <a:gd name="T65" fmla="*/ T64 w 72"/>
                <a:gd name="T66" fmla="+- 0 1291 1250"/>
                <a:gd name="T67" fmla="*/ 1291 h 62"/>
                <a:gd name="T68" fmla="+- 0 10454 10442"/>
                <a:gd name="T69" fmla="*/ T68 w 72"/>
                <a:gd name="T70" fmla="+- 0 1313 1250"/>
                <a:gd name="T71" fmla="*/ 1313 h 62"/>
                <a:gd name="T72" fmla="+- 0 10442 10442"/>
                <a:gd name="T73" fmla="*/ T72 w 72"/>
                <a:gd name="T74" fmla="+- 0 1308 1250"/>
                <a:gd name="T75" fmla="*/ 1308 h 62"/>
                <a:gd name="T76" fmla="+- 0 10474 10442"/>
                <a:gd name="T77" fmla="*/ T76 w 72"/>
                <a:gd name="T78" fmla="+- 0 1250 1250"/>
                <a:gd name="T79" fmla="*/ 1250 h 62"/>
                <a:gd name="T80" fmla="+- 0 10471 10442"/>
                <a:gd name="T81" fmla="*/ T80 w 72"/>
                <a:gd name="T82" fmla="+- 0 1282 1250"/>
                <a:gd name="T83" fmla="*/ 1282 h 62"/>
                <a:gd name="T84" fmla="+- 0 10478 10442"/>
                <a:gd name="T85" fmla="*/ T84 w 72"/>
                <a:gd name="T86" fmla="+- 0 1284 1250"/>
                <a:gd name="T87" fmla="*/ 1284 h 62"/>
                <a:gd name="T88" fmla="+- 0 10483 10442"/>
                <a:gd name="T89" fmla="*/ T88 w 72"/>
                <a:gd name="T90" fmla="+- 0 1286 1250"/>
                <a:gd name="T91" fmla="*/ 1286 h 62"/>
                <a:gd name="T92" fmla="+- 0 10488 10442"/>
                <a:gd name="T93" fmla="*/ T92 w 72"/>
                <a:gd name="T94" fmla="+- 0 1289 1250"/>
                <a:gd name="T95" fmla="*/ 1289 h 62"/>
                <a:gd name="T96" fmla="+- 0 10495 10442"/>
                <a:gd name="T97" fmla="*/ T96 w 72"/>
                <a:gd name="T98" fmla="+- 0 1286 1250"/>
                <a:gd name="T99" fmla="*/ 1286 h 62"/>
                <a:gd name="T100" fmla="+- 0 10500 10442"/>
                <a:gd name="T101" fmla="*/ T100 w 72"/>
                <a:gd name="T102" fmla="+- 0 1282 1250"/>
                <a:gd name="T103" fmla="*/ 1282 h 62"/>
                <a:gd name="T104" fmla="+- 0 10498 10442"/>
                <a:gd name="T105" fmla="*/ T104 w 72"/>
                <a:gd name="T106" fmla="+- 0 1277 1250"/>
                <a:gd name="T107" fmla="*/ 1277 h 62"/>
                <a:gd name="T108" fmla="+- 0 10495 10442"/>
                <a:gd name="T109" fmla="*/ T108 w 72"/>
                <a:gd name="T110" fmla="+- 0 1272 1250"/>
                <a:gd name="T111" fmla="*/ 1272 h 62"/>
                <a:gd name="T112" fmla="+- 0 10490 10442"/>
                <a:gd name="T113" fmla="*/ T112 w 72"/>
                <a:gd name="T114" fmla="+- 0 1270 1250"/>
                <a:gd name="T115" fmla="*/ 1270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72" h="62">
                  <a:moveTo>
                    <a:pt x="48" y="20"/>
                  </a:moveTo>
                  <a:lnTo>
                    <a:pt x="44" y="17"/>
                  </a:lnTo>
                  <a:lnTo>
                    <a:pt x="51" y="10"/>
                  </a:lnTo>
                  <a:lnTo>
                    <a:pt x="58" y="12"/>
                  </a:lnTo>
                  <a:lnTo>
                    <a:pt x="63" y="15"/>
                  </a:lnTo>
                  <a:lnTo>
                    <a:pt x="68" y="20"/>
                  </a:lnTo>
                  <a:lnTo>
                    <a:pt x="70" y="22"/>
                  </a:lnTo>
                  <a:lnTo>
                    <a:pt x="70" y="27"/>
                  </a:lnTo>
                  <a:lnTo>
                    <a:pt x="72" y="32"/>
                  </a:lnTo>
                  <a:lnTo>
                    <a:pt x="70" y="36"/>
                  </a:lnTo>
                  <a:lnTo>
                    <a:pt x="68" y="41"/>
                  </a:lnTo>
                  <a:lnTo>
                    <a:pt x="63" y="46"/>
                  </a:lnTo>
                  <a:lnTo>
                    <a:pt x="58" y="51"/>
                  </a:lnTo>
                  <a:lnTo>
                    <a:pt x="41" y="51"/>
                  </a:lnTo>
                  <a:lnTo>
                    <a:pt x="36" y="48"/>
                  </a:lnTo>
                  <a:lnTo>
                    <a:pt x="32" y="46"/>
                  </a:lnTo>
                  <a:lnTo>
                    <a:pt x="24" y="41"/>
                  </a:lnTo>
                  <a:lnTo>
                    <a:pt x="12" y="63"/>
                  </a:lnTo>
                  <a:lnTo>
                    <a:pt x="0" y="58"/>
                  </a:lnTo>
                  <a:lnTo>
                    <a:pt x="32" y="0"/>
                  </a:lnTo>
                  <a:lnTo>
                    <a:pt x="29" y="32"/>
                  </a:lnTo>
                  <a:lnTo>
                    <a:pt x="36" y="34"/>
                  </a:lnTo>
                  <a:lnTo>
                    <a:pt x="41" y="36"/>
                  </a:lnTo>
                  <a:lnTo>
                    <a:pt x="46" y="39"/>
                  </a:lnTo>
                  <a:lnTo>
                    <a:pt x="53" y="36"/>
                  </a:lnTo>
                  <a:lnTo>
                    <a:pt x="58" y="32"/>
                  </a:lnTo>
                  <a:lnTo>
                    <a:pt x="56" y="27"/>
                  </a:lnTo>
                  <a:lnTo>
                    <a:pt x="53" y="22"/>
                  </a:lnTo>
                  <a:lnTo>
                    <a:pt x="48" y="2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15">
              <a:extLst>
                <a:ext uri="{FF2B5EF4-FFF2-40B4-BE49-F238E27FC236}">
                  <a16:creationId xmlns:a16="http://schemas.microsoft.com/office/drawing/2014/main" id="{5D72BCDC-8738-4420-9D5E-F6FAC45F182E}"/>
                </a:ext>
              </a:extLst>
            </p:cNvPr>
            <p:cNvSpPr>
              <a:spLocks/>
            </p:cNvSpPr>
            <p:nvPr/>
          </p:nvSpPr>
          <p:spPr bwMode="auto">
            <a:xfrm>
              <a:off x="10471" y="1250"/>
              <a:ext cx="22" cy="31"/>
            </a:xfrm>
            <a:custGeom>
              <a:avLst/>
              <a:gdLst>
                <a:gd name="T0" fmla="+- 0 10481 10471"/>
                <a:gd name="T1" fmla="*/ T0 w 22"/>
                <a:gd name="T2" fmla="+- 0 1265 1250"/>
                <a:gd name="T3" fmla="*/ 1265 h 31"/>
                <a:gd name="T4" fmla="+- 0 10471 10471"/>
                <a:gd name="T5" fmla="*/ T4 w 22"/>
                <a:gd name="T6" fmla="+- 0 1282 1250"/>
                <a:gd name="T7" fmla="*/ 1282 h 31"/>
                <a:gd name="T8" fmla="+- 0 10474 10471"/>
                <a:gd name="T9" fmla="*/ T8 w 22"/>
                <a:gd name="T10" fmla="+- 0 1250 1250"/>
                <a:gd name="T11" fmla="*/ 1250 h 31"/>
                <a:gd name="T12" fmla="+- 0 10493 10471"/>
                <a:gd name="T13" fmla="*/ T12 w 22"/>
                <a:gd name="T14" fmla="+- 0 1260 1250"/>
                <a:gd name="T15" fmla="*/ 1260 h 31"/>
                <a:gd name="T16" fmla="+- 0 10486 10471"/>
                <a:gd name="T17" fmla="*/ T16 w 22"/>
                <a:gd name="T18" fmla="+- 0 1267 1250"/>
                <a:gd name="T19" fmla="*/ 1267 h 31"/>
                <a:gd name="T20" fmla="+- 0 10481 10471"/>
                <a:gd name="T21" fmla="*/ T20 w 22"/>
                <a:gd name="T22" fmla="+- 0 1265 1250"/>
                <a:gd name="T23" fmla="*/ 1265 h 31"/>
              </a:gdLst>
              <a:ahLst/>
              <a:cxnLst>
                <a:cxn ang="0">
                  <a:pos x="T1" y="T3"/>
                </a:cxn>
                <a:cxn ang="0">
                  <a:pos x="T5" y="T7"/>
                </a:cxn>
                <a:cxn ang="0">
                  <a:pos x="T9" y="T11"/>
                </a:cxn>
                <a:cxn ang="0">
                  <a:pos x="T13" y="T15"/>
                </a:cxn>
                <a:cxn ang="0">
                  <a:pos x="T17" y="T19"/>
                </a:cxn>
                <a:cxn ang="0">
                  <a:pos x="T21" y="T23"/>
                </a:cxn>
              </a:cxnLst>
              <a:rect l="0" t="0" r="r" b="b"/>
              <a:pathLst>
                <a:path w="22" h="31">
                  <a:moveTo>
                    <a:pt x="10" y="15"/>
                  </a:moveTo>
                  <a:lnTo>
                    <a:pt x="0" y="32"/>
                  </a:lnTo>
                  <a:lnTo>
                    <a:pt x="3" y="0"/>
                  </a:lnTo>
                  <a:lnTo>
                    <a:pt x="22" y="10"/>
                  </a:lnTo>
                  <a:lnTo>
                    <a:pt x="15" y="17"/>
                  </a:lnTo>
                  <a:lnTo>
                    <a:pt x="10" y="1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16">
              <a:extLst>
                <a:ext uri="{FF2B5EF4-FFF2-40B4-BE49-F238E27FC236}">
                  <a16:creationId xmlns:a16="http://schemas.microsoft.com/office/drawing/2014/main" id="{341DAA7F-9F14-4AA6-8F7A-49D949941FD6}"/>
                </a:ext>
              </a:extLst>
            </p:cNvPr>
            <p:cNvSpPr>
              <a:spLocks/>
            </p:cNvSpPr>
            <p:nvPr/>
          </p:nvSpPr>
          <p:spPr bwMode="auto">
            <a:xfrm>
              <a:off x="10548" y="1296"/>
              <a:ext cx="24" cy="38"/>
            </a:xfrm>
            <a:custGeom>
              <a:avLst/>
              <a:gdLst>
                <a:gd name="T0" fmla="+- 0 10558 10548"/>
                <a:gd name="T1" fmla="*/ T0 w 24"/>
                <a:gd name="T2" fmla="+- 0 1296 1296"/>
                <a:gd name="T3" fmla="*/ 1296 h 38"/>
                <a:gd name="T4" fmla="+- 0 10562 10548"/>
                <a:gd name="T5" fmla="*/ T4 w 24"/>
                <a:gd name="T6" fmla="+- 0 1298 1296"/>
                <a:gd name="T7" fmla="*/ 1298 h 38"/>
                <a:gd name="T8" fmla="+- 0 10567 10548"/>
                <a:gd name="T9" fmla="*/ T8 w 24"/>
                <a:gd name="T10" fmla="+- 0 1303 1296"/>
                <a:gd name="T11" fmla="*/ 1303 h 38"/>
                <a:gd name="T12" fmla="+- 0 10572 10548"/>
                <a:gd name="T13" fmla="*/ T12 w 24"/>
                <a:gd name="T14" fmla="+- 0 1308 1296"/>
                <a:gd name="T15" fmla="*/ 1308 h 38"/>
                <a:gd name="T16" fmla="+- 0 10572 10548"/>
                <a:gd name="T17" fmla="*/ T16 w 24"/>
                <a:gd name="T18" fmla="+- 0 1322 1296"/>
                <a:gd name="T19" fmla="*/ 1322 h 38"/>
                <a:gd name="T20" fmla="+- 0 10567 10548"/>
                <a:gd name="T21" fmla="*/ T20 w 24"/>
                <a:gd name="T22" fmla="+- 0 1327 1296"/>
                <a:gd name="T23" fmla="*/ 1327 h 38"/>
                <a:gd name="T24" fmla="+- 0 10562 10548"/>
                <a:gd name="T25" fmla="*/ T24 w 24"/>
                <a:gd name="T26" fmla="+- 0 1332 1296"/>
                <a:gd name="T27" fmla="*/ 1332 h 38"/>
                <a:gd name="T28" fmla="+- 0 10560 10548"/>
                <a:gd name="T29" fmla="*/ T28 w 24"/>
                <a:gd name="T30" fmla="+- 0 1332 1296"/>
                <a:gd name="T31" fmla="*/ 1332 h 38"/>
                <a:gd name="T32" fmla="+- 0 10555 10548"/>
                <a:gd name="T33" fmla="*/ T32 w 24"/>
                <a:gd name="T34" fmla="+- 0 1334 1296"/>
                <a:gd name="T35" fmla="*/ 1334 h 38"/>
                <a:gd name="T36" fmla="+- 0 10558 10548"/>
                <a:gd name="T37" fmla="*/ T36 w 24"/>
                <a:gd name="T38" fmla="+- 0 1315 1296"/>
                <a:gd name="T39" fmla="*/ 1315 h 38"/>
                <a:gd name="T40" fmla="+- 0 10558 10548"/>
                <a:gd name="T41" fmla="*/ T40 w 24"/>
                <a:gd name="T42" fmla="+- 0 1310 1296"/>
                <a:gd name="T43" fmla="*/ 1310 h 38"/>
                <a:gd name="T44" fmla="+- 0 10553 10548"/>
                <a:gd name="T45" fmla="*/ T44 w 24"/>
                <a:gd name="T46" fmla="+- 0 1306 1296"/>
                <a:gd name="T47" fmla="*/ 1306 h 38"/>
                <a:gd name="T48" fmla="+- 0 10548 10548"/>
                <a:gd name="T49" fmla="*/ T48 w 24"/>
                <a:gd name="T50" fmla="+- 0 1303 1296"/>
                <a:gd name="T51" fmla="*/ 1303 h 38"/>
                <a:gd name="T52" fmla="+- 0 10558 10548"/>
                <a:gd name="T53" fmla="*/ T52 w 24"/>
                <a:gd name="T54" fmla="+- 0 1296 1296"/>
                <a:gd name="T55" fmla="*/ 1296 h 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 h="38">
                  <a:moveTo>
                    <a:pt x="10" y="0"/>
                  </a:moveTo>
                  <a:lnTo>
                    <a:pt x="14" y="2"/>
                  </a:lnTo>
                  <a:lnTo>
                    <a:pt x="19" y="7"/>
                  </a:lnTo>
                  <a:lnTo>
                    <a:pt x="24" y="12"/>
                  </a:lnTo>
                  <a:lnTo>
                    <a:pt x="24" y="26"/>
                  </a:lnTo>
                  <a:lnTo>
                    <a:pt x="19" y="31"/>
                  </a:lnTo>
                  <a:lnTo>
                    <a:pt x="14" y="36"/>
                  </a:lnTo>
                  <a:lnTo>
                    <a:pt x="12" y="36"/>
                  </a:lnTo>
                  <a:lnTo>
                    <a:pt x="7" y="38"/>
                  </a:lnTo>
                  <a:lnTo>
                    <a:pt x="10" y="19"/>
                  </a:lnTo>
                  <a:lnTo>
                    <a:pt x="10" y="14"/>
                  </a:lnTo>
                  <a:lnTo>
                    <a:pt x="5" y="10"/>
                  </a:lnTo>
                  <a:lnTo>
                    <a:pt x="0" y="7"/>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7">
              <a:extLst>
                <a:ext uri="{FF2B5EF4-FFF2-40B4-BE49-F238E27FC236}">
                  <a16:creationId xmlns:a16="http://schemas.microsoft.com/office/drawing/2014/main" id="{958E2BE1-D9E5-4CC5-8015-5E810AB53618}"/>
                </a:ext>
              </a:extLst>
            </p:cNvPr>
            <p:cNvSpPr>
              <a:spLocks/>
            </p:cNvSpPr>
            <p:nvPr/>
          </p:nvSpPr>
          <p:spPr bwMode="auto">
            <a:xfrm>
              <a:off x="10498" y="1279"/>
              <a:ext cx="60" cy="86"/>
            </a:xfrm>
            <a:custGeom>
              <a:avLst/>
              <a:gdLst>
                <a:gd name="T0" fmla="+- 0 10548 10498"/>
                <a:gd name="T1" fmla="*/ T0 w 60"/>
                <a:gd name="T2" fmla="+- 0 1366 1279"/>
                <a:gd name="T3" fmla="*/ 1366 h 86"/>
                <a:gd name="T4" fmla="+- 0 10536 10498"/>
                <a:gd name="T5" fmla="*/ T4 w 60"/>
                <a:gd name="T6" fmla="+- 0 1358 1279"/>
                <a:gd name="T7" fmla="*/ 1358 h 86"/>
                <a:gd name="T8" fmla="+- 0 10534 10498"/>
                <a:gd name="T9" fmla="*/ T8 w 60"/>
                <a:gd name="T10" fmla="+- 0 1342 1279"/>
                <a:gd name="T11" fmla="*/ 1342 h 86"/>
                <a:gd name="T12" fmla="+- 0 10534 10498"/>
                <a:gd name="T13" fmla="*/ T12 w 60"/>
                <a:gd name="T14" fmla="+- 0 1327 1279"/>
                <a:gd name="T15" fmla="*/ 1327 h 86"/>
                <a:gd name="T16" fmla="+- 0 10526 10498"/>
                <a:gd name="T17" fmla="*/ T16 w 60"/>
                <a:gd name="T18" fmla="+- 0 1320 1279"/>
                <a:gd name="T19" fmla="*/ 1320 h 86"/>
                <a:gd name="T20" fmla="+- 0 10524 10498"/>
                <a:gd name="T21" fmla="*/ T20 w 60"/>
                <a:gd name="T22" fmla="+- 0 1320 1279"/>
                <a:gd name="T23" fmla="*/ 1320 h 86"/>
                <a:gd name="T24" fmla="+- 0 10510 10498"/>
                <a:gd name="T25" fmla="*/ T24 w 60"/>
                <a:gd name="T26" fmla="+- 0 1342 1279"/>
                <a:gd name="T27" fmla="*/ 1342 h 86"/>
                <a:gd name="T28" fmla="+- 0 10498 10498"/>
                <a:gd name="T29" fmla="*/ T28 w 60"/>
                <a:gd name="T30" fmla="+- 0 1334 1279"/>
                <a:gd name="T31" fmla="*/ 1334 h 86"/>
                <a:gd name="T32" fmla="+- 0 10534 10498"/>
                <a:gd name="T33" fmla="*/ T32 w 60"/>
                <a:gd name="T34" fmla="+- 0 1279 1279"/>
                <a:gd name="T35" fmla="*/ 1279 h 86"/>
                <a:gd name="T36" fmla="+- 0 10558 10498"/>
                <a:gd name="T37" fmla="*/ T36 w 60"/>
                <a:gd name="T38" fmla="+- 0 1296 1279"/>
                <a:gd name="T39" fmla="*/ 1296 h 86"/>
                <a:gd name="T40" fmla="+- 0 10548 10498"/>
                <a:gd name="T41" fmla="*/ T40 w 60"/>
                <a:gd name="T42" fmla="+- 0 1303 1279"/>
                <a:gd name="T43" fmla="*/ 1303 h 86"/>
                <a:gd name="T44" fmla="+- 0 10538 10498"/>
                <a:gd name="T45" fmla="*/ T44 w 60"/>
                <a:gd name="T46" fmla="+- 0 1296 1279"/>
                <a:gd name="T47" fmla="*/ 1296 h 86"/>
                <a:gd name="T48" fmla="+- 0 10531 10498"/>
                <a:gd name="T49" fmla="*/ T48 w 60"/>
                <a:gd name="T50" fmla="+- 0 1310 1279"/>
                <a:gd name="T51" fmla="*/ 1310 h 86"/>
                <a:gd name="T52" fmla="+- 0 10538 10498"/>
                <a:gd name="T53" fmla="*/ T52 w 60"/>
                <a:gd name="T54" fmla="+- 0 1315 1279"/>
                <a:gd name="T55" fmla="*/ 1315 h 86"/>
                <a:gd name="T56" fmla="+- 0 10543 10498"/>
                <a:gd name="T57" fmla="*/ T56 w 60"/>
                <a:gd name="T58" fmla="+- 0 1320 1279"/>
                <a:gd name="T59" fmla="*/ 1320 h 86"/>
                <a:gd name="T60" fmla="+- 0 10548 10498"/>
                <a:gd name="T61" fmla="*/ T60 w 60"/>
                <a:gd name="T62" fmla="+- 0 1322 1279"/>
                <a:gd name="T63" fmla="*/ 1322 h 86"/>
                <a:gd name="T64" fmla="+- 0 10553 10498"/>
                <a:gd name="T65" fmla="*/ T64 w 60"/>
                <a:gd name="T66" fmla="+- 0 1322 1279"/>
                <a:gd name="T67" fmla="*/ 1322 h 86"/>
                <a:gd name="T68" fmla="+- 0 10558 10498"/>
                <a:gd name="T69" fmla="*/ T68 w 60"/>
                <a:gd name="T70" fmla="+- 0 1315 1279"/>
                <a:gd name="T71" fmla="*/ 1315 h 86"/>
                <a:gd name="T72" fmla="+- 0 10555 10498"/>
                <a:gd name="T73" fmla="*/ T72 w 60"/>
                <a:gd name="T74" fmla="+- 0 1334 1279"/>
                <a:gd name="T75" fmla="*/ 1334 h 86"/>
                <a:gd name="T76" fmla="+- 0 10550 10498"/>
                <a:gd name="T77" fmla="*/ T76 w 60"/>
                <a:gd name="T78" fmla="+- 0 1334 1279"/>
                <a:gd name="T79" fmla="*/ 1334 h 86"/>
                <a:gd name="T80" fmla="+- 0 10546 10498"/>
                <a:gd name="T81" fmla="*/ T80 w 60"/>
                <a:gd name="T82" fmla="+- 0 1330 1279"/>
                <a:gd name="T83" fmla="*/ 1330 h 86"/>
                <a:gd name="T84" fmla="+- 0 10548 10498"/>
                <a:gd name="T85" fmla="*/ T84 w 60"/>
                <a:gd name="T86" fmla="+- 0 1337 1279"/>
                <a:gd name="T87" fmla="*/ 1337 h 86"/>
                <a:gd name="T88" fmla="+- 0 10548 10498"/>
                <a:gd name="T89" fmla="*/ T88 w 60"/>
                <a:gd name="T90" fmla="+- 0 1366 1279"/>
                <a:gd name="T91" fmla="*/ 1366 h 8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0" h="86">
                  <a:moveTo>
                    <a:pt x="50" y="87"/>
                  </a:moveTo>
                  <a:lnTo>
                    <a:pt x="38" y="79"/>
                  </a:lnTo>
                  <a:lnTo>
                    <a:pt x="36" y="63"/>
                  </a:lnTo>
                  <a:lnTo>
                    <a:pt x="36" y="48"/>
                  </a:lnTo>
                  <a:lnTo>
                    <a:pt x="28" y="41"/>
                  </a:lnTo>
                  <a:lnTo>
                    <a:pt x="26" y="41"/>
                  </a:lnTo>
                  <a:lnTo>
                    <a:pt x="12" y="63"/>
                  </a:lnTo>
                  <a:lnTo>
                    <a:pt x="0" y="55"/>
                  </a:lnTo>
                  <a:lnTo>
                    <a:pt x="36" y="0"/>
                  </a:lnTo>
                  <a:lnTo>
                    <a:pt x="60" y="17"/>
                  </a:lnTo>
                  <a:lnTo>
                    <a:pt x="50" y="24"/>
                  </a:lnTo>
                  <a:lnTo>
                    <a:pt x="40" y="17"/>
                  </a:lnTo>
                  <a:lnTo>
                    <a:pt x="33" y="31"/>
                  </a:lnTo>
                  <a:lnTo>
                    <a:pt x="40" y="36"/>
                  </a:lnTo>
                  <a:lnTo>
                    <a:pt x="45" y="41"/>
                  </a:lnTo>
                  <a:lnTo>
                    <a:pt x="50" y="43"/>
                  </a:lnTo>
                  <a:lnTo>
                    <a:pt x="55" y="43"/>
                  </a:lnTo>
                  <a:lnTo>
                    <a:pt x="60" y="36"/>
                  </a:lnTo>
                  <a:lnTo>
                    <a:pt x="57" y="55"/>
                  </a:lnTo>
                  <a:lnTo>
                    <a:pt x="52" y="55"/>
                  </a:lnTo>
                  <a:lnTo>
                    <a:pt x="48" y="51"/>
                  </a:lnTo>
                  <a:lnTo>
                    <a:pt x="50" y="58"/>
                  </a:lnTo>
                  <a:lnTo>
                    <a:pt x="50" y="8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8">
              <a:extLst>
                <a:ext uri="{FF2B5EF4-FFF2-40B4-BE49-F238E27FC236}">
                  <a16:creationId xmlns:a16="http://schemas.microsoft.com/office/drawing/2014/main" id="{D550C396-4C40-4561-A9A8-3D3DB3D74C07}"/>
                </a:ext>
              </a:extLst>
            </p:cNvPr>
            <p:cNvSpPr>
              <a:spLocks/>
            </p:cNvSpPr>
            <p:nvPr/>
          </p:nvSpPr>
          <p:spPr bwMode="auto">
            <a:xfrm>
              <a:off x="10618" y="1356"/>
              <a:ext cx="72" cy="74"/>
            </a:xfrm>
            <a:custGeom>
              <a:avLst/>
              <a:gdLst>
                <a:gd name="T0" fmla="+- 0 10634 10618"/>
                <a:gd name="T1" fmla="*/ T0 w 72"/>
                <a:gd name="T2" fmla="+- 0 1411 1356"/>
                <a:gd name="T3" fmla="*/ 1411 h 74"/>
                <a:gd name="T4" fmla="+- 0 10680 10618"/>
                <a:gd name="T5" fmla="*/ T4 w 72"/>
                <a:gd name="T6" fmla="+- 0 1390 1356"/>
                <a:gd name="T7" fmla="*/ 1390 h 74"/>
                <a:gd name="T8" fmla="+- 0 10690 10618"/>
                <a:gd name="T9" fmla="*/ T8 w 72"/>
                <a:gd name="T10" fmla="+- 0 1397 1356"/>
                <a:gd name="T11" fmla="*/ 1397 h 74"/>
                <a:gd name="T12" fmla="+- 0 10627 10618"/>
                <a:gd name="T13" fmla="*/ T12 w 72"/>
                <a:gd name="T14" fmla="+- 0 1430 1356"/>
                <a:gd name="T15" fmla="*/ 1430 h 74"/>
                <a:gd name="T16" fmla="+- 0 10618 10618"/>
                <a:gd name="T17" fmla="*/ T16 w 72"/>
                <a:gd name="T18" fmla="+- 0 1421 1356"/>
                <a:gd name="T19" fmla="*/ 1421 h 74"/>
                <a:gd name="T20" fmla="+- 0 10644 10618"/>
                <a:gd name="T21" fmla="*/ T20 w 72"/>
                <a:gd name="T22" fmla="+- 0 1356 1356"/>
                <a:gd name="T23" fmla="*/ 1356 h 74"/>
                <a:gd name="T24" fmla="+- 0 10656 10618"/>
                <a:gd name="T25" fmla="*/ T24 w 72"/>
                <a:gd name="T26" fmla="+- 0 1366 1356"/>
                <a:gd name="T27" fmla="*/ 1366 h 74"/>
                <a:gd name="T28" fmla="+- 0 10634 10618"/>
                <a:gd name="T29" fmla="*/ T28 w 72"/>
                <a:gd name="T30" fmla="+- 0 1411 1356"/>
                <a:gd name="T31" fmla="*/ 1411 h 7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2" h="74">
                  <a:moveTo>
                    <a:pt x="16" y="55"/>
                  </a:moveTo>
                  <a:lnTo>
                    <a:pt x="62" y="34"/>
                  </a:lnTo>
                  <a:lnTo>
                    <a:pt x="72" y="41"/>
                  </a:lnTo>
                  <a:lnTo>
                    <a:pt x="9" y="74"/>
                  </a:lnTo>
                  <a:lnTo>
                    <a:pt x="0" y="65"/>
                  </a:lnTo>
                  <a:lnTo>
                    <a:pt x="26" y="0"/>
                  </a:lnTo>
                  <a:lnTo>
                    <a:pt x="38" y="10"/>
                  </a:lnTo>
                  <a:lnTo>
                    <a:pt x="16" y="55"/>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9">
              <a:extLst>
                <a:ext uri="{FF2B5EF4-FFF2-40B4-BE49-F238E27FC236}">
                  <a16:creationId xmlns:a16="http://schemas.microsoft.com/office/drawing/2014/main" id="{7CC72DBB-FD3C-4373-8B1A-8B7FE04B77D9}"/>
                </a:ext>
              </a:extLst>
            </p:cNvPr>
            <p:cNvSpPr>
              <a:spLocks/>
            </p:cNvSpPr>
            <p:nvPr/>
          </p:nvSpPr>
          <p:spPr bwMode="auto">
            <a:xfrm>
              <a:off x="10690" y="1457"/>
              <a:ext cx="86" cy="82"/>
            </a:xfrm>
            <a:custGeom>
              <a:avLst/>
              <a:gdLst>
                <a:gd name="T0" fmla="+- 0 10733 10690"/>
                <a:gd name="T1" fmla="*/ T0 w 86"/>
                <a:gd name="T2" fmla="+- 0 1481 1457"/>
                <a:gd name="T3" fmla="*/ 1481 h 82"/>
                <a:gd name="T4" fmla="+- 0 10697 10690"/>
                <a:gd name="T5" fmla="*/ T4 w 86"/>
                <a:gd name="T6" fmla="+- 0 1505 1457"/>
                <a:gd name="T7" fmla="*/ 1505 h 82"/>
                <a:gd name="T8" fmla="+- 0 10690 10690"/>
                <a:gd name="T9" fmla="*/ T8 w 86"/>
                <a:gd name="T10" fmla="+- 0 1495 1457"/>
                <a:gd name="T11" fmla="*/ 1495 h 82"/>
                <a:gd name="T12" fmla="+- 0 10745 10690"/>
                <a:gd name="T13" fmla="*/ T12 w 86"/>
                <a:gd name="T14" fmla="+- 0 1457 1457"/>
                <a:gd name="T15" fmla="*/ 1457 h 82"/>
                <a:gd name="T16" fmla="+- 0 10752 10690"/>
                <a:gd name="T17" fmla="*/ T16 w 86"/>
                <a:gd name="T18" fmla="+- 0 1466 1457"/>
                <a:gd name="T19" fmla="*/ 1466 h 82"/>
                <a:gd name="T20" fmla="+- 0 10730 10690"/>
                <a:gd name="T21" fmla="*/ T20 w 86"/>
                <a:gd name="T22" fmla="+- 0 1514 1457"/>
                <a:gd name="T23" fmla="*/ 1514 h 82"/>
                <a:gd name="T24" fmla="+- 0 10769 10690"/>
                <a:gd name="T25" fmla="*/ T24 w 86"/>
                <a:gd name="T26" fmla="+- 0 1490 1457"/>
                <a:gd name="T27" fmla="*/ 1490 h 82"/>
                <a:gd name="T28" fmla="+- 0 10776 10690"/>
                <a:gd name="T29" fmla="*/ T28 w 86"/>
                <a:gd name="T30" fmla="+- 0 1500 1457"/>
                <a:gd name="T31" fmla="*/ 1500 h 82"/>
                <a:gd name="T32" fmla="+- 0 10721 10690"/>
                <a:gd name="T33" fmla="*/ T32 w 86"/>
                <a:gd name="T34" fmla="+- 0 1538 1457"/>
                <a:gd name="T35" fmla="*/ 1538 h 82"/>
                <a:gd name="T36" fmla="+- 0 10714 10690"/>
                <a:gd name="T37" fmla="*/ T36 w 86"/>
                <a:gd name="T38" fmla="+- 0 1526 1457"/>
                <a:gd name="T39" fmla="*/ 1526 h 82"/>
                <a:gd name="T40" fmla="+- 0 10733 10690"/>
                <a:gd name="T41" fmla="*/ T40 w 86"/>
                <a:gd name="T42" fmla="+- 0 1481 1457"/>
                <a:gd name="T43" fmla="*/ 1481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6" h="82">
                  <a:moveTo>
                    <a:pt x="43" y="24"/>
                  </a:moveTo>
                  <a:lnTo>
                    <a:pt x="7" y="48"/>
                  </a:lnTo>
                  <a:lnTo>
                    <a:pt x="0" y="38"/>
                  </a:lnTo>
                  <a:lnTo>
                    <a:pt x="55" y="0"/>
                  </a:lnTo>
                  <a:lnTo>
                    <a:pt x="62" y="9"/>
                  </a:lnTo>
                  <a:lnTo>
                    <a:pt x="40" y="57"/>
                  </a:lnTo>
                  <a:lnTo>
                    <a:pt x="79" y="33"/>
                  </a:lnTo>
                  <a:lnTo>
                    <a:pt x="86" y="43"/>
                  </a:lnTo>
                  <a:lnTo>
                    <a:pt x="31" y="81"/>
                  </a:lnTo>
                  <a:lnTo>
                    <a:pt x="24" y="69"/>
                  </a:lnTo>
                  <a:lnTo>
                    <a:pt x="43" y="24"/>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20">
              <a:extLst>
                <a:ext uri="{FF2B5EF4-FFF2-40B4-BE49-F238E27FC236}">
                  <a16:creationId xmlns:a16="http://schemas.microsoft.com/office/drawing/2014/main" id="{B35DC33B-1C4E-4D4D-869F-9C715B7A0716}"/>
                </a:ext>
              </a:extLst>
            </p:cNvPr>
            <p:cNvSpPr>
              <a:spLocks/>
            </p:cNvSpPr>
            <p:nvPr/>
          </p:nvSpPr>
          <p:spPr bwMode="auto">
            <a:xfrm>
              <a:off x="10738" y="1510"/>
              <a:ext cx="74" cy="62"/>
            </a:xfrm>
            <a:custGeom>
              <a:avLst/>
              <a:gdLst>
                <a:gd name="T0" fmla="+- 0 10783 10738"/>
                <a:gd name="T1" fmla="*/ T0 w 74"/>
                <a:gd name="T2" fmla="+- 0 1531 1510"/>
                <a:gd name="T3" fmla="*/ 1531 h 62"/>
                <a:gd name="T4" fmla="+- 0 10774 10738"/>
                <a:gd name="T5" fmla="*/ T4 w 74"/>
                <a:gd name="T6" fmla="+- 0 1514 1510"/>
                <a:gd name="T7" fmla="*/ 1514 h 62"/>
                <a:gd name="T8" fmla="+- 0 10783 10738"/>
                <a:gd name="T9" fmla="*/ T8 w 74"/>
                <a:gd name="T10" fmla="+- 0 1510 1510"/>
                <a:gd name="T11" fmla="*/ 1510 h 62"/>
                <a:gd name="T12" fmla="+- 0 10812 10738"/>
                <a:gd name="T13" fmla="*/ T12 w 74"/>
                <a:gd name="T14" fmla="+- 0 1553 1510"/>
                <a:gd name="T15" fmla="*/ 1553 h 62"/>
                <a:gd name="T16" fmla="+- 0 10802 10738"/>
                <a:gd name="T17" fmla="*/ T16 w 74"/>
                <a:gd name="T18" fmla="+- 0 1560 1510"/>
                <a:gd name="T19" fmla="*/ 1560 h 62"/>
                <a:gd name="T20" fmla="+- 0 10790 10738"/>
                <a:gd name="T21" fmla="*/ T20 w 74"/>
                <a:gd name="T22" fmla="+- 0 1543 1510"/>
                <a:gd name="T23" fmla="*/ 1543 h 62"/>
                <a:gd name="T24" fmla="+- 0 10745 10738"/>
                <a:gd name="T25" fmla="*/ T24 w 74"/>
                <a:gd name="T26" fmla="+- 0 1572 1510"/>
                <a:gd name="T27" fmla="*/ 1572 h 62"/>
                <a:gd name="T28" fmla="+- 0 10738 10738"/>
                <a:gd name="T29" fmla="*/ T28 w 74"/>
                <a:gd name="T30" fmla="+- 0 1560 1510"/>
                <a:gd name="T31" fmla="*/ 1560 h 62"/>
                <a:gd name="T32" fmla="+- 0 10783 10738"/>
                <a:gd name="T33" fmla="*/ T32 w 74"/>
                <a:gd name="T34" fmla="+- 0 1531 1510"/>
                <a:gd name="T35" fmla="*/ 1531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4" h="62">
                  <a:moveTo>
                    <a:pt x="45" y="21"/>
                  </a:moveTo>
                  <a:lnTo>
                    <a:pt x="36" y="4"/>
                  </a:lnTo>
                  <a:lnTo>
                    <a:pt x="45" y="0"/>
                  </a:lnTo>
                  <a:lnTo>
                    <a:pt x="74" y="43"/>
                  </a:lnTo>
                  <a:lnTo>
                    <a:pt x="64" y="50"/>
                  </a:lnTo>
                  <a:lnTo>
                    <a:pt x="52" y="33"/>
                  </a:lnTo>
                  <a:lnTo>
                    <a:pt x="7" y="62"/>
                  </a:lnTo>
                  <a:lnTo>
                    <a:pt x="0" y="50"/>
                  </a:lnTo>
                  <a:lnTo>
                    <a:pt x="45" y="21"/>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21">
              <a:extLst>
                <a:ext uri="{FF2B5EF4-FFF2-40B4-BE49-F238E27FC236}">
                  <a16:creationId xmlns:a16="http://schemas.microsoft.com/office/drawing/2014/main" id="{A5955D44-42ED-4AF1-895A-9920B2A58CC4}"/>
                </a:ext>
              </a:extLst>
            </p:cNvPr>
            <p:cNvSpPr>
              <a:spLocks/>
            </p:cNvSpPr>
            <p:nvPr/>
          </p:nvSpPr>
          <p:spPr bwMode="auto">
            <a:xfrm>
              <a:off x="10757" y="1565"/>
              <a:ext cx="67" cy="43"/>
            </a:xfrm>
            <a:custGeom>
              <a:avLst/>
              <a:gdLst>
                <a:gd name="T0" fmla="+- 0 10817 10757"/>
                <a:gd name="T1" fmla="*/ T0 w 67"/>
                <a:gd name="T2" fmla="+- 0 1565 1565"/>
                <a:gd name="T3" fmla="*/ 1565 h 43"/>
                <a:gd name="T4" fmla="+- 0 10824 10757"/>
                <a:gd name="T5" fmla="*/ T4 w 67"/>
                <a:gd name="T6" fmla="+- 0 1577 1565"/>
                <a:gd name="T7" fmla="*/ 1577 h 43"/>
                <a:gd name="T8" fmla="+- 0 10764 10757"/>
                <a:gd name="T9" fmla="*/ T8 w 67"/>
                <a:gd name="T10" fmla="+- 0 1608 1565"/>
                <a:gd name="T11" fmla="*/ 1608 h 43"/>
                <a:gd name="T12" fmla="+- 0 10757 10757"/>
                <a:gd name="T13" fmla="*/ T12 w 67"/>
                <a:gd name="T14" fmla="+- 0 1596 1565"/>
                <a:gd name="T15" fmla="*/ 1596 h 43"/>
                <a:gd name="T16" fmla="+- 0 10817 10757"/>
                <a:gd name="T17" fmla="*/ T16 w 67"/>
                <a:gd name="T18" fmla="+- 0 1565 1565"/>
                <a:gd name="T19" fmla="*/ 1565 h 43"/>
              </a:gdLst>
              <a:ahLst/>
              <a:cxnLst>
                <a:cxn ang="0">
                  <a:pos x="T1" y="T3"/>
                </a:cxn>
                <a:cxn ang="0">
                  <a:pos x="T5" y="T7"/>
                </a:cxn>
                <a:cxn ang="0">
                  <a:pos x="T9" y="T11"/>
                </a:cxn>
                <a:cxn ang="0">
                  <a:pos x="T13" y="T15"/>
                </a:cxn>
                <a:cxn ang="0">
                  <a:pos x="T17" y="T19"/>
                </a:cxn>
              </a:cxnLst>
              <a:rect l="0" t="0" r="r" b="b"/>
              <a:pathLst>
                <a:path w="67" h="43">
                  <a:moveTo>
                    <a:pt x="60" y="0"/>
                  </a:moveTo>
                  <a:lnTo>
                    <a:pt x="67" y="12"/>
                  </a:lnTo>
                  <a:lnTo>
                    <a:pt x="7" y="43"/>
                  </a:lnTo>
                  <a:lnTo>
                    <a:pt x="0" y="31"/>
                  </a:lnTo>
                  <a:lnTo>
                    <a:pt x="6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22">
              <a:extLst>
                <a:ext uri="{FF2B5EF4-FFF2-40B4-BE49-F238E27FC236}">
                  <a16:creationId xmlns:a16="http://schemas.microsoft.com/office/drawing/2014/main" id="{274F981A-5A63-40ED-9488-3DAADF6CC7F5}"/>
                </a:ext>
              </a:extLst>
            </p:cNvPr>
            <p:cNvSpPr>
              <a:spLocks/>
            </p:cNvSpPr>
            <p:nvPr/>
          </p:nvSpPr>
          <p:spPr bwMode="auto">
            <a:xfrm>
              <a:off x="10778" y="1586"/>
              <a:ext cx="77" cy="60"/>
            </a:xfrm>
            <a:custGeom>
              <a:avLst/>
              <a:gdLst>
                <a:gd name="T0" fmla="+- 0 10798 10778"/>
                <a:gd name="T1" fmla="*/ T0 w 77"/>
                <a:gd name="T2" fmla="+- 0 1634 1586"/>
                <a:gd name="T3" fmla="*/ 1634 h 60"/>
                <a:gd name="T4" fmla="+- 0 10850 10778"/>
                <a:gd name="T5" fmla="*/ T4 w 77"/>
                <a:gd name="T6" fmla="+- 0 1627 1586"/>
                <a:gd name="T7" fmla="*/ 1627 h 60"/>
                <a:gd name="T8" fmla="+- 0 10855 10778"/>
                <a:gd name="T9" fmla="*/ T8 w 77"/>
                <a:gd name="T10" fmla="+- 0 1642 1586"/>
                <a:gd name="T11" fmla="*/ 1642 h 60"/>
                <a:gd name="T12" fmla="+- 0 10786 10778"/>
                <a:gd name="T13" fmla="*/ T12 w 77"/>
                <a:gd name="T14" fmla="+- 0 1646 1586"/>
                <a:gd name="T15" fmla="*/ 1646 h 60"/>
                <a:gd name="T16" fmla="+- 0 10778 10778"/>
                <a:gd name="T17" fmla="*/ T16 w 77"/>
                <a:gd name="T18" fmla="+- 0 1634 1586"/>
                <a:gd name="T19" fmla="*/ 1634 h 60"/>
                <a:gd name="T20" fmla="+- 0 10829 10778"/>
                <a:gd name="T21" fmla="*/ T20 w 77"/>
                <a:gd name="T22" fmla="+- 0 1586 1586"/>
                <a:gd name="T23" fmla="*/ 1586 h 60"/>
                <a:gd name="T24" fmla="+- 0 10836 10778"/>
                <a:gd name="T25" fmla="*/ T24 w 77"/>
                <a:gd name="T26" fmla="+- 0 1598 1586"/>
                <a:gd name="T27" fmla="*/ 1598 h 60"/>
                <a:gd name="T28" fmla="+- 0 10798 10778"/>
                <a:gd name="T29" fmla="*/ T28 w 77"/>
                <a:gd name="T30" fmla="+- 0 1634 1586"/>
                <a:gd name="T31" fmla="*/ 1634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7" h="60">
                  <a:moveTo>
                    <a:pt x="20" y="48"/>
                  </a:moveTo>
                  <a:lnTo>
                    <a:pt x="72" y="41"/>
                  </a:lnTo>
                  <a:lnTo>
                    <a:pt x="77" y="56"/>
                  </a:lnTo>
                  <a:lnTo>
                    <a:pt x="8" y="60"/>
                  </a:lnTo>
                  <a:lnTo>
                    <a:pt x="0" y="48"/>
                  </a:lnTo>
                  <a:lnTo>
                    <a:pt x="51" y="0"/>
                  </a:lnTo>
                  <a:lnTo>
                    <a:pt x="58" y="12"/>
                  </a:lnTo>
                  <a:lnTo>
                    <a:pt x="2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23">
              <a:extLst>
                <a:ext uri="{FF2B5EF4-FFF2-40B4-BE49-F238E27FC236}">
                  <a16:creationId xmlns:a16="http://schemas.microsoft.com/office/drawing/2014/main" id="{7A847521-E704-47B6-9DF2-4AE7EEB91D9F}"/>
                </a:ext>
              </a:extLst>
            </p:cNvPr>
            <p:cNvSpPr>
              <a:spLocks/>
            </p:cNvSpPr>
            <p:nvPr/>
          </p:nvSpPr>
          <p:spPr bwMode="auto">
            <a:xfrm>
              <a:off x="10793" y="1663"/>
              <a:ext cx="77" cy="60"/>
            </a:xfrm>
            <a:custGeom>
              <a:avLst/>
              <a:gdLst>
                <a:gd name="T0" fmla="+- 0 10822 10793"/>
                <a:gd name="T1" fmla="*/ T0 w 77"/>
                <a:gd name="T2" fmla="+- 0 1699 1663"/>
                <a:gd name="T3" fmla="*/ 1699 h 60"/>
                <a:gd name="T4" fmla="+- 0 10814 10793"/>
                <a:gd name="T5" fmla="*/ T4 w 77"/>
                <a:gd name="T6" fmla="+- 0 1675 1663"/>
                <a:gd name="T7" fmla="*/ 1675 h 60"/>
                <a:gd name="T8" fmla="+- 0 10798 10793"/>
                <a:gd name="T9" fmla="*/ T8 w 77"/>
                <a:gd name="T10" fmla="+- 0 1675 1663"/>
                <a:gd name="T11" fmla="*/ 1675 h 60"/>
                <a:gd name="T12" fmla="+- 0 10793 10793"/>
                <a:gd name="T13" fmla="*/ T12 w 77"/>
                <a:gd name="T14" fmla="+- 0 1663 1663"/>
                <a:gd name="T15" fmla="*/ 1663 h 60"/>
                <a:gd name="T16" fmla="+- 0 10865 10793"/>
                <a:gd name="T17" fmla="*/ T16 w 77"/>
                <a:gd name="T18" fmla="+- 0 1666 1663"/>
                <a:gd name="T19" fmla="*/ 1666 h 60"/>
                <a:gd name="T20" fmla="+- 0 10870 10793"/>
                <a:gd name="T21" fmla="*/ T20 w 77"/>
                <a:gd name="T22" fmla="+- 0 1680 1663"/>
                <a:gd name="T23" fmla="*/ 1680 h 60"/>
                <a:gd name="T24" fmla="+- 0 10814 10793"/>
                <a:gd name="T25" fmla="*/ T24 w 77"/>
                <a:gd name="T26" fmla="+- 0 1723 1663"/>
                <a:gd name="T27" fmla="*/ 1723 h 60"/>
                <a:gd name="T28" fmla="+- 0 10810 10793"/>
                <a:gd name="T29" fmla="*/ T28 w 77"/>
                <a:gd name="T30" fmla="+- 0 1711 1663"/>
                <a:gd name="T31" fmla="*/ 1711 h 60"/>
                <a:gd name="T32" fmla="+- 0 10822 10793"/>
                <a:gd name="T33" fmla="*/ T32 w 77"/>
                <a:gd name="T34" fmla="+- 0 1699 1663"/>
                <a:gd name="T35" fmla="*/ 1699 h 60"/>
                <a:gd name="T36" fmla="+- 0 10824 10793"/>
                <a:gd name="T37" fmla="*/ T36 w 77"/>
                <a:gd name="T38" fmla="+- 0 1675 1663"/>
                <a:gd name="T39" fmla="*/ 1675 h 60"/>
                <a:gd name="T40" fmla="+- 0 10831 10793"/>
                <a:gd name="T41" fmla="*/ T40 w 77"/>
                <a:gd name="T42" fmla="+- 0 1692 1663"/>
                <a:gd name="T43" fmla="*/ 1692 h 60"/>
                <a:gd name="T44" fmla="+- 0 10850 10793"/>
                <a:gd name="T45" fmla="*/ T44 w 77"/>
                <a:gd name="T46" fmla="+- 0 1678 1663"/>
                <a:gd name="T47" fmla="*/ 1678 h 60"/>
                <a:gd name="T48" fmla="+- 0 10824 10793"/>
                <a:gd name="T49" fmla="*/ T48 w 77"/>
                <a:gd name="T50" fmla="+- 0 1675 1663"/>
                <a:gd name="T51" fmla="*/ 1675 h 60"/>
                <a:gd name="T52" fmla="+- 0 10822 10793"/>
                <a:gd name="T53" fmla="*/ T52 w 77"/>
                <a:gd name="T54" fmla="+- 0 1699 1663"/>
                <a:gd name="T55" fmla="*/ 16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7" h="60">
                  <a:moveTo>
                    <a:pt x="29" y="36"/>
                  </a:moveTo>
                  <a:lnTo>
                    <a:pt x="21" y="12"/>
                  </a:lnTo>
                  <a:lnTo>
                    <a:pt x="5" y="12"/>
                  </a:lnTo>
                  <a:lnTo>
                    <a:pt x="0" y="0"/>
                  </a:lnTo>
                  <a:lnTo>
                    <a:pt x="72" y="3"/>
                  </a:lnTo>
                  <a:lnTo>
                    <a:pt x="77" y="17"/>
                  </a:lnTo>
                  <a:lnTo>
                    <a:pt x="21" y="60"/>
                  </a:lnTo>
                  <a:lnTo>
                    <a:pt x="17" y="48"/>
                  </a:lnTo>
                  <a:lnTo>
                    <a:pt x="29" y="36"/>
                  </a:lnTo>
                  <a:lnTo>
                    <a:pt x="31" y="12"/>
                  </a:lnTo>
                  <a:lnTo>
                    <a:pt x="38" y="29"/>
                  </a:lnTo>
                  <a:lnTo>
                    <a:pt x="57" y="15"/>
                  </a:lnTo>
                  <a:lnTo>
                    <a:pt x="31" y="12"/>
                  </a:lnTo>
                  <a:lnTo>
                    <a:pt x="29"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5" name="Freeform 24">
              <a:extLst>
                <a:ext uri="{FF2B5EF4-FFF2-40B4-BE49-F238E27FC236}">
                  <a16:creationId xmlns:a16="http://schemas.microsoft.com/office/drawing/2014/main" id="{A5C47D2A-0D23-40E1-A6D3-D52D09C14B13}"/>
                </a:ext>
              </a:extLst>
            </p:cNvPr>
            <p:cNvSpPr>
              <a:spLocks/>
            </p:cNvSpPr>
            <p:nvPr/>
          </p:nvSpPr>
          <p:spPr bwMode="auto">
            <a:xfrm>
              <a:off x="10649" y="1406"/>
              <a:ext cx="82" cy="82"/>
            </a:xfrm>
            <a:custGeom>
              <a:avLst/>
              <a:gdLst>
                <a:gd name="T0" fmla="+- 0 10699 10649"/>
                <a:gd name="T1" fmla="*/ T0 w 82"/>
                <a:gd name="T2" fmla="+- 0 1423 1406"/>
                <a:gd name="T3" fmla="*/ 1423 h 82"/>
                <a:gd name="T4" fmla="+- 0 10687 10649"/>
                <a:gd name="T5" fmla="*/ T4 w 82"/>
                <a:gd name="T6" fmla="+- 0 1433 1406"/>
                <a:gd name="T7" fmla="*/ 1433 h 82"/>
                <a:gd name="T8" fmla="+- 0 10711 10649"/>
                <a:gd name="T9" fmla="*/ T8 w 82"/>
                <a:gd name="T10" fmla="+- 0 1457 1406"/>
                <a:gd name="T11" fmla="*/ 1457 h 82"/>
                <a:gd name="T12" fmla="+- 0 10702 10649"/>
                <a:gd name="T13" fmla="*/ T12 w 82"/>
                <a:gd name="T14" fmla="+- 0 1466 1406"/>
                <a:gd name="T15" fmla="*/ 1466 h 82"/>
                <a:gd name="T16" fmla="+- 0 10680 10649"/>
                <a:gd name="T17" fmla="*/ T16 w 82"/>
                <a:gd name="T18" fmla="+- 0 1442 1406"/>
                <a:gd name="T19" fmla="*/ 1442 h 82"/>
                <a:gd name="T20" fmla="+- 0 10666 10649"/>
                <a:gd name="T21" fmla="*/ T20 w 82"/>
                <a:gd name="T22" fmla="+- 0 1452 1406"/>
                <a:gd name="T23" fmla="*/ 1452 h 82"/>
                <a:gd name="T24" fmla="+- 0 10690 10649"/>
                <a:gd name="T25" fmla="*/ T24 w 82"/>
                <a:gd name="T26" fmla="+- 0 1481 1406"/>
                <a:gd name="T27" fmla="*/ 1481 h 82"/>
                <a:gd name="T28" fmla="+- 0 10682 10649"/>
                <a:gd name="T29" fmla="*/ T28 w 82"/>
                <a:gd name="T30" fmla="+- 0 1488 1406"/>
                <a:gd name="T31" fmla="*/ 1488 h 82"/>
                <a:gd name="T32" fmla="+- 0 10649 10649"/>
                <a:gd name="T33" fmla="*/ T32 w 82"/>
                <a:gd name="T34" fmla="+- 0 1450 1406"/>
                <a:gd name="T35" fmla="*/ 1450 h 82"/>
                <a:gd name="T36" fmla="+- 0 10699 10649"/>
                <a:gd name="T37" fmla="*/ T36 w 82"/>
                <a:gd name="T38" fmla="+- 0 1406 1406"/>
                <a:gd name="T39" fmla="*/ 1406 h 82"/>
                <a:gd name="T40" fmla="+- 0 10730 10649"/>
                <a:gd name="T41" fmla="*/ T40 w 82"/>
                <a:gd name="T42" fmla="+- 0 1442 1406"/>
                <a:gd name="T43" fmla="*/ 1442 h 82"/>
                <a:gd name="T44" fmla="+- 0 10723 10649"/>
                <a:gd name="T45" fmla="*/ T44 w 82"/>
                <a:gd name="T46" fmla="+- 0 1450 1406"/>
                <a:gd name="T47" fmla="*/ 1450 h 82"/>
                <a:gd name="T48" fmla="+- 0 10699 10649"/>
                <a:gd name="T49" fmla="*/ T48 w 82"/>
                <a:gd name="T50" fmla="+- 0 1423 1406"/>
                <a:gd name="T51" fmla="*/ 142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82">
                  <a:moveTo>
                    <a:pt x="50" y="17"/>
                  </a:moveTo>
                  <a:lnTo>
                    <a:pt x="38" y="27"/>
                  </a:lnTo>
                  <a:lnTo>
                    <a:pt x="62" y="51"/>
                  </a:lnTo>
                  <a:lnTo>
                    <a:pt x="53" y="60"/>
                  </a:lnTo>
                  <a:lnTo>
                    <a:pt x="31" y="36"/>
                  </a:lnTo>
                  <a:lnTo>
                    <a:pt x="17" y="46"/>
                  </a:lnTo>
                  <a:lnTo>
                    <a:pt x="41" y="75"/>
                  </a:lnTo>
                  <a:lnTo>
                    <a:pt x="33" y="82"/>
                  </a:lnTo>
                  <a:lnTo>
                    <a:pt x="0" y="44"/>
                  </a:lnTo>
                  <a:lnTo>
                    <a:pt x="50" y="0"/>
                  </a:lnTo>
                  <a:lnTo>
                    <a:pt x="81" y="36"/>
                  </a:lnTo>
                  <a:lnTo>
                    <a:pt x="74" y="44"/>
                  </a:lnTo>
                  <a:lnTo>
                    <a:pt x="50"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6" name="Freeform 25">
              <a:extLst>
                <a:ext uri="{FF2B5EF4-FFF2-40B4-BE49-F238E27FC236}">
                  <a16:creationId xmlns:a16="http://schemas.microsoft.com/office/drawing/2014/main" id="{3367D07E-B8AF-449F-B4F0-8B83AD509EC0}"/>
                </a:ext>
              </a:extLst>
            </p:cNvPr>
            <p:cNvSpPr>
              <a:spLocks/>
            </p:cNvSpPr>
            <p:nvPr/>
          </p:nvSpPr>
          <p:spPr bwMode="auto">
            <a:xfrm>
              <a:off x="10555" y="1320"/>
              <a:ext cx="79" cy="82"/>
            </a:xfrm>
            <a:custGeom>
              <a:avLst/>
              <a:gdLst>
                <a:gd name="T0" fmla="+- 0 10601 10555"/>
                <a:gd name="T1" fmla="*/ T0 w 79"/>
                <a:gd name="T2" fmla="+- 0 1337 1320"/>
                <a:gd name="T3" fmla="*/ 1337 h 82"/>
                <a:gd name="T4" fmla="+- 0 10591 10555"/>
                <a:gd name="T5" fmla="*/ T4 w 79"/>
                <a:gd name="T6" fmla="+- 0 1349 1320"/>
                <a:gd name="T7" fmla="*/ 1349 h 82"/>
                <a:gd name="T8" fmla="+- 0 10618 10555"/>
                <a:gd name="T9" fmla="*/ T8 w 79"/>
                <a:gd name="T10" fmla="+- 0 1368 1320"/>
                <a:gd name="T11" fmla="*/ 1368 h 82"/>
                <a:gd name="T12" fmla="+- 0 10610 10555"/>
                <a:gd name="T13" fmla="*/ T12 w 79"/>
                <a:gd name="T14" fmla="+- 0 1378 1320"/>
                <a:gd name="T15" fmla="*/ 1378 h 82"/>
                <a:gd name="T16" fmla="+- 0 10584 10555"/>
                <a:gd name="T17" fmla="*/ T16 w 79"/>
                <a:gd name="T18" fmla="+- 0 1356 1320"/>
                <a:gd name="T19" fmla="*/ 1356 h 82"/>
                <a:gd name="T20" fmla="+- 0 10572 10555"/>
                <a:gd name="T21" fmla="*/ T20 w 79"/>
                <a:gd name="T22" fmla="+- 0 1370 1320"/>
                <a:gd name="T23" fmla="*/ 1370 h 82"/>
                <a:gd name="T24" fmla="+- 0 10603 10555"/>
                <a:gd name="T25" fmla="*/ T24 w 79"/>
                <a:gd name="T26" fmla="+- 0 1392 1320"/>
                <a:gd name="T27" fmla="*/ 1392 h 82"/>
                <a:gd name="T28" fmla="+- 0 10594 10555"/>
                <a:gd name="T29" fmla="*/ T28 w 79"/>
                <a:gd name="T30" fmla="+- 0 1402 1320"/>
                <a:gd name="T31" fmla="*/ 1402 h 82"/>
                <a:gd name="T32" fmla="+- 0 10555 10555"/>
                <a:gd name="T33" fmla="*/ T32 w 79"/>
                <a:gd name="T34" fmla="+- 0 1370 1320"/>
                <a:gd name="T35" fmla="*/ 1370 h 82"/>
                <a:gd name="T36" fmla="+- 0 10598 10555"/>
                <a:gd name="T37" fmla="*/ T36 w 79"/>
                <a:gd name="T38" fmla="+- 0 1320 1320"/>
                <a:gd name="T39" fmla="*/ 1320 h 82"/>
                <a:gd name="T40" fmla="+- 0 10634 10555"/>
                <a:gd name="T41" fmla="*/ T40 w 79"/>
                <a:gd name="T42" fmla="+- 0 1349 1320"/>
                <a:gd name="T43" fmla="*/ 1349 h 82"/>
                <a:gd name="T44" fmla="+- 0 10627 10555"/>
                <a:gd name="T45" fmla="*/ T44 w 79"/>
                <a:gd name="T46" fmla="+- 0 1358 1320"/>
                <a:gd name="T47" fmla="*/ 1358 h 82"/>
                <a:gd name="T48" fmla="+- 0 10601 10555"/>
                <a:gd name="T49" fmla="*/ T48 w 79"/>
                <a:gd name="T50" fmla="+- 0 1337 1320"/>
                <a:gd name="T51" fmla="*/ 1337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9" h="82">
                  <a:moveTo>
                    <a:pt x="46" y="17"/>
                  </a:moveTo>
                  <a:lnTo>
                    <a:pt x="36" y="29"/>
                  </a:lnTo>
                  <a:lnTo>
                    <a:pt x="63" y="48"/>
                  </a:lnTo>
                  <a:lnTo>
                    <a:pt x="55" y="58"/>
                  </a:lnTo>
                  <a:lnTo>
                    <a:pt x="29" y="36"/>
                  </a:lnTo>
                  <a:lnTo>
                    <a:pt x="17" y="50"/>
                  </a:lnTo>
                  <a:lnTo>
                    <a:pt x="48" y="72"/>
                  </a:lnTo>
                  <a:lnTo>
                    <a:pt x="39" y="82"/>
                  </a:lnTo>
                  <a:lnTo>
                    <a:pt x="0" y="50"/>
                  </a:lnTo>
                  <a:lnTo>
                    <a:pt x="43" y="0"/>
                  </a:lnTo>
                  <a:lnTo>
                    <a:pt x="79" y="29"/>
                  </a:lnTo>
                  <a:lnTo>
                    <a:pt x="72" y="38"/>
                  </a:lnTo>
                  <a:lnTo>
                    <a:pt x="46"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Freeform 26">
              <a:extLst>
                <a:ext uri="{FF2B5EF4-FFF2-40B4-BE49-F238E27FC236}">
                  <a16:creationId xmlns:a16="http://schemas.microsoft.com/office/drawing/2014/main" id="{FCFFF84C-D9A5-4A48-A288-03B9183B9DE4}"/>
                </a:ext>
              </a:extLst>
            </p:cNvPr>
            <p:cNvSpPr>
              <a:spLocks/>
            </p:cNvSpPr>
            <p:nvPr/>
          </p:nvSpPr>
          <p:spPr bwMode="auto">
            <a:xfrm>
              <a:off x="10152" y="1181"/>
              <a:ext cx="60" cy="67"/>
            </a:xfrm>
            <a:custGeom>
              <a:avLst/>
              <a:gdLst>
                <a:gd name="T0" fmla="+- 0 10186 10152"/>
                <a:gd name="T1" fmla="*/ T0 w 60"/>
                <a:gd name="T2" fmla="+- 0 1193 1181"/>
                <a:gd name="T3" fmla="*/ 1193 h 67"/>
                <a:gd name="T4" fmla="+- 0 10181 10152"/>
                <a:gd name="T5" fmla="*/ T4 w 60"/>
                <a:gd name="T6" fmla="+- 0 1193 1181"/>
                <a:gd name="T7" fmla="*/ 1193 h 67"/>
                <a:gd name="T8" fmla="+- 0 10188 10152"/>
                <a:gd name="T9" fmla="*/ T8 w 60"/>
                <a:gd name="T10" fmla="+- 0 1181 1181"/>
                <a:gd name="T11" fmla="*/ 1181 h 67"/>
                <a:gd name="T12" fmla="+- 0 10193 10152"/>
                <a:gd name="T13" fmla="*/ T12 w 60"/>
                <a:gd name="T14" fmla="+- 0 1183 1181"/>
                <a:gd name="T15" fmla="*/ 1183 h 67"/>
                <a:gd name="T16" fmla="+- 0 10200 10152"/>
                <a:gd name="T17" fmla="*/ T16 w 60"/>
                <a:gd name="T18" fmla="+- 0 1186 1181"/>
                <a:gd name="T19" fmla="*/ 1186 h 67"/>
                <a:gd name="T20" fmla="+- 0 10205 10152"/>
                <a:gd name="T21" fmla="*/ T20 w 60"/>
                <a:gd name="T22" fmla="+- 0 1190 1181"/>
                <a:gd name="T23" fmla="*/ 1190 h 67"/>
                <a:gd name="T24" fmla="+- 0 10205 10152"/>
                <a:gd name="T25" fmla="*/ T24 w 60"/>
                <a:gd name="T26" fmla="+- 0 1210 1181"/>
                <a:gd name="T27" fmla="*/ 1210 h 67"/>
                <a:gd name="T28" fmla="+- 0 10200 10152"/>
                <a:gd name="T29" fmla="*/ T28 w 60"/>
                <a:gd name="T30" fmla="+- 0 1214 1181"/>
                <a:gd name="T31" fmla="*/ 1214 h 67"/>
                <a:gd name="T32" fmla="+- 0 10195 10152"/>
                <a:gd name="T33" fmla="*/ T32 w 60"/>
                <a:gd name="T34" fmla="+- 0 1217 1181"/>
                <a:gd name="T35" fmla="*/ 1217 h 67"/>
                <a:gd name="T36" fmla="+- 0 10188 10152"/>
                <a:gd name="T37" fmla="*/ T36 w 60"/>
                <a:gd name="T38" fmla="+- 0 1219 1181"/>
                <a:gd name="T39" fmla="*/ 1219 h 67"/>
                <a:gd name="T40" fmla="+- 0 10193 10152"/>
                <a:gd name="T41" fmla="*/ T40 w 60"/>
                <a:gd name="T42" fmla="+- 0 1222 1181"/>
                <a:gd name="T43" fmla="*/ 1222 h 67"/>
                <a:gd name="T44" fmla="+- 0 10198 10152"/>
                <a:gd name="T45" fmla="*/ T44 w 60"/>
                <a:gd name="T46" fmla="+- 0 1226 1181"/>
                <a:gd name="T47" fmla="*/ 1226 h 67"/>
                <a:gd name="T48" fmla="+- 0 10200 10152"/>
                <a:gd name="T49" fmla="*/ T48 w 60"/>
                <a:gd name="T50" fmla="+- 0 1231 1181"/>
                <a:gd name="T51" fmla="*/ 1231 h 67"/>
                <a:gd name="T52" fmla="+- 0 10202 10152"/>
                <a:gd name="T53" fmla="*/ T52 w 60"/>
                <a:gd name="T54" fmla="+- 0 1236 1181"/>
                <a:gd name="T55" fmla="*/ 1236 h 67"/>
                <a:gd name="T56" fmla="+- 0 10212 10152"/>
                <a:gd name="T57" fmla="*/ T56 w 60"/>
                <a:gd name="T58" fmla="+- 0 1248 1181"/>
                <a:gd name="T59" fmla="*/ 1248 h 67"/>
                <a:gd name="T60" fmla="+- 0 10195 10152"/>
                <a:gd name="T61" fmla="*/ T60 w 60"/>
                <a:gd name="T62" fmla="+- 0 1248 1181"/>
                <a:gd name="T63" fmla="*/ 1248 h 67"/>
                <a:gd name="T64" fmla="+- 0 10186 10152"/>
                <a:gd name="T65" fmla="*/ T64 w 60"/>
                <a:gd name="T66" fmla="+- 0 1234 1181"/>
                <a:gd name="T67" fmla="*/ 1234 h 67"/>
                <a:gd name="T68" fmla="+- 0 10181 10152"/>
                <a:gd name="T69" fmla="*/ T68 w 60"/>
                <a:gd name="T70" fmla="+- 0 1229 1181"/>
                <a:gd name="T71" fmla="*/ 1229 h 67"/>
                <a:gd name="T72" fmla="+- 0 10178 10152"/>
                <a:gd name="T73" fmla="*/ T72 w 60"/>
                <a:gd name="T74" fmla="+- 0 1224 1181"/>
                <a:gd name="T75" fmla="*/ 1224 h 67"/>
                <a:gd name="T76" fmla="+- 0 10174 10152"/>
                <a:gd name="T77" fmla="*/ T76 w 60"/>
                <a:gd name="T78" fmla="+- 0 1219 1181"/>
                <a:gd name="T79" fmla="*/ 1219 h 67"/>
                <a:gd name="T80" fmla="+- 0 10164 10152"/>
                <a:gd name="T81" fmla="*/ T80 w 60"/>
                <a:gd name="T82" fmla="+- 0 1219 1181"/>
                <a:gd name="T83" fmla="*/ 1219 h 67"/>
                <a:gd name="T84" fmla="+- 0 10164 10152"/>
                <a:gd name="T85" fmla="*/ T84 w 60"/>
                <a:gd name="T86" fmla="+- 0 1246 1181"/>
                <a:gd name="T87" fmla="*/ 1246 h 67"/>
                <a:gd name="T88" fmla="+- 0 10152 10152"/>
                <a:gd name="T89" fmla="*/ T88 w 60"/>
                <a:gd name="T90" fmla="+- 0 1246 1181"/>
                <a:gd name="T91" fmla="*/ 1246 h 67"/>
                <a:gd name="T92" fmla="+- 0 10152 10152"/>
                <a:gd name="T93" fmla="*/ T92 w 60"/>
                <a:gd name="T94" fmla="+- 0 1181 1181"/>
                <a:gd name="T95" fmla="*/ 1181 h 67"/>
                <a:gd name="T96" fmla="+- 0 10164 10152"/>
                <a:gd name="T97" fmla="*/ T96 w 60"/>
                <a:gd name="T98" fmla="+- 0 1193 1181"/>
                <a:gd name="T99" fmla="*/ 1193 h 67"/>
                <a:gd name="T100" fmla="+- 0 10164 10152"/>
                <a:gd name="T101" fmla="*/ T100 w 60"/>
                <a:gd name="T102" fmla="+- 0 1210 1181"/>
                <a:gd name="T103" fmla="*/ 1210 h 67"/>
                <a:gd name="T104" fmla="+- 0 10186 10152"/>
                <a:gd name="T105" fmla="*/ T104 w 60"/>
                <a:gd name="T106" fmla="+- 0 1210 1181"/>
                <a:gd name="T107" fmla="*/ 1210 h 67"/>
                <a:gd name="T108" fmla="+- 0 10190 10152"/>
                <a:gd name="T109" fmla="*/ T108 w 60"/>
                <a:gd name="T110" fmla="+- 0 1207 1181"/>
                <a:gd name="T111" fmla="*/ 1207 h 67"/>
                <a:gd name="T112" fmla="+- 0 10193 10152"/>
                <a:gd name="T113" fmla="*/ T112 w 60"/>
                <a:gd name="T114" fmla="+- 0 1202 1181"/>
                <a:gd name="T115" fmla="*/ 1202 h 67"/>
                <a:gd name="T116" fmla="+- 0 10193 10152"/>
                <a:gd name="T117" fmla="*/ T116 w 60"/>
                <a:gd name="T118" fmla="+- 0 1200 1181"/>
                <a:gd name="T119" fmla="*/ 1200 h 67"/>
                <a:gd name="T120" fmla="+- 0 10190 10152"/>
                <a:gd name="T121" fmla="*/ T120 w 60"/>
                <a:gd name="T122" fmla="+- 0 1195 1181"/>
                <a:gd name="T123" fmla="*/ 1195 h 67"/>
                <a:gd name="T124" fmla="+- 0 10186 10152"/>
                <a:gd name="T125" fmla="*/ T124 w 60"/>
                <a:gd name="T126" fmla="+- 0 1193 1181"/>
                <a:gd name="T127" fmla="*/ 1193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0" h="67">
                  <a:moveTo>
                    <a:pt x="34" y="12"/>
                  </a:moveTo>
                  <a:lnTo>
                    <a:pt x="29" y="12"/>
                  </a:lnTo>
                  <a:lnTo>
                    <a:pt x="36" y="0"/>
                  </a:lnTo>
                  <a:lnTo>
                    <a:pt x="41" y="2"/>
                  </a:lnTo>
                  <a:lnTo>
                    <a:pt x="48" y="5"/>
                  </a:lnTo>
                  <a:lnTo>
                    <a:pt x="53" y="9"/>
                  </a:lnTo>
                  <a:lnTo>
                    <a:pt x="53" y="29"/>
                  </a:lnTo>
                  <a:lnTo>
                    <a:pt x="48" y="33"/>
                  </a:lnTo>
                  <a:lnTo>
                    <a:pt x="43" y="36"/>
                  </a:lnTo>
                  <a:lnTo>
                    <a:pt x="36" y="38"/>
                  </a:lnTo>
                  <a:lnTo>
                    <a:pt x="41" y="41"/>
                  </a:lnTo>
                  <a:lnTo>
                    <a:pt x="46" y="45"/>
                  </a:lnTo>
                  <a:lnTo>
                    <a:pt x="48" y="50"/>
                  </a:lnTo>
                  <a:lnTo>
                    <a:pt x="50" y="55"/>
                  </a:lnTo>
                  <a:lnTo>
                    <a:pt x="60" y="67"/>
                  </a:lnTo>
                  <a:lnTo>
                    <a:pt x="43" y="67"/>
                  </a:lnTo>
                  <a:lnTo>
                    <a:pt x="34" y="53"/>
                  </a:lnTo>
                  <a:lnTo>
                    <a:pt x="29" y="48"/>
                  </a:lnTo>
                  <a:lnTo>
                    <a:pt x="26" y="43"/>
                  </a:lnTo>
                  <a:lnTo>
                    <a:pt x="22" y="38"/>
                  </a:lnTo>
                  <a:lnTo>
                    <a:pt x="12" y="38"/>
                  </a:lnTo>
                  <a:lnTo>
                    <a:pt x="12" y="65"/>
                  </a:lnTo>
                  <a:lnTo>
                    <a:pt x="0" y="65"/>
                  </a:lnTo>
                  <a:lnTo>
                    <a:pt x="0" y="0"/>
                  </a:lnTo>
                  <a:lnTo>
                    <a:pt x="12" y="12"/>
                  </a:lnTo>
                  <a:lnTo>
                    <a:pt x="12" y="29"/>
                  </a:lnTo>
                  <a:lnTo>
                    <a:pt x="34" y="29"/>
                  </a:lnTo>
                  <a:lnTo>
                    <a:pt x="38" y="26"/>
                  </a:lnTo>
                  <a:lnTo>
                    <a:pt x="41" y="21"/>
                  </a:lnTo>
                  <a:lnTo>
                    <a:pt x="41" y="19"/>
                  </a:lnTo>
                  <a:lnTo>
                    <a:pt x="38" y="14"/>
                  </a:lnTo>
                  <a:lnTo>
                    <a:pt x="34" y="12"/>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8" name="Freeform 27">
              <a:extLst>
                <a:ext uri="{FF2B5EF4-FFF2-40B4-BE49-F238E27FC236}">
                  <a16:creationId xmlns:a16="http://schemas.microsoft.com/office/drawing/2014/main" id="{502FA3F5-C612-4B4A-9DB7-908550604201}"/>
                </a:ext>
              </a:extLst>
            </p:cNvPr>
            <p:cNvSpPr>
              <a:spLocks/>
            </p:cNvSpPr>
            <p:nvPr/>
          </p:nvSpPr>
          <p:spPr bwMode="auto">
            <a:xfrm>
              <a:off x="9439" y="1637"/>
              <a:ext cx="86" cy="82"/>
            </a:xfrm>
            <a:custGeom>
              <a:avLst/>
              <a:gdLst>
                <a:gd name="T0" fmla="+- 0 9470 9439"/>
                <a:gd name="T1" fmla="*/ T0 w 86"/>
                <a:gd name="T2" fmla="+- 0 1654 1637"/>
                <a:gd name="T3" fmla="*/ 1654 h 82"/>
                <a:gd name="T4" fmla="+- 0 9516 9439"/>
                <a:gd name="T5" fmla="*/ T4 w 86"/>
                <a:gd name="T6" fmla="+- 0 1682 1637"/>
                <a:gd name="T7" fmla="*/ 1682 h 82"/>
                <a:gd name="T8" fmla="+- 0 9511 9439"/>
                <a:gd name="T9" fmla="*/ T8 w 86"/>
                <a:gd name="T10" fmla="+- 0 1694 1637"/>
                <a:gd name="T11" fmla="*/ 1694 h 82"/>
                <a:gd name="T12" fmla="+- 0 9458 9439"/>
                <a:gd name="T13" fmla="*/ T12 w 86"/>
                <a:gd name="T14" fmla="+- 0 1690 1637"/>
                <a:gd name="T15" fmla="*/ 1690 h 82"/>
                <a:gd name="T16" fmla="+- 0 9506 9439"/>
                <a:gd name="T17" fmla="*/ T16 w 86"/>
                <a:gd name="T18" fmla="+- 0 1706 1637"/>
                <a:gd name="T19" fmla="*/ 1706 h 82"/>
                <a:gd name="T20" fmla="+- 0 9502 9439"/>
                <a:gd name="T21" fmla="*/ T20 w 86"/>
                <a:gd name="T22" fmla="+- 0 1718 1637"/>
                <a:gd name="T23" fmla="*/ 1718 h 82"/>
                <a:gd name="T24" fmla="+- 0 9439 9439"/>
                <a:gd name="T25" fmla="*/ T24 w 86"/>
                <a:gd name="T26" fmla="+- 0 1694 1637"/>
                <a:gd name="T27" fmla="*/ 1694 h 82"/>
                <a:gd name="T28" fmla="+- 0 9446 9439"/>
                <a:gd name="T29" fmla="*/ T28 w 86"/>
                <a:gd name="T30" fmla="+- 0 1678 1637"/>
                <a:gd name="T31" fmla="*/ 1678 h 82"/>
                <a:gd name="T32" fmla="+- 0 9494 9439"/>
                <a:gd name="T33" fmla="*/ T32 w 86"/>
                <a:gd name="T34" fmla="+- 0 1680 1637"/>
                <a:gd name="T35" fmla="*/ 1680 h 82"/>
                <a:gd name="T36" fmla="+- 0 9454 9439"/>
                <a:gd name="T37" fmla="*/ T36 w 86"/>
                <a:gd name="T38" fmla="+- 0 1656 1637"/>
                <a:gd name="T39" fmla="*/ 1656 h 82"/>
                <a:gd name="T40" fmla="+- 0 9461 9439"/>
                <a:gd name="T41" fmla="*/ T40 w 86"/>
                <a:gd name="T42" fmla="+- 0 1637 1637"/>
                <a:gd name="T43" fmla="*/ 1637 h 82"/>
                <a:gd name="T44" fmla="+- 0 9526 9439"/>
                <a:gd name="T45" fmla="*/ T44 w 86"/>
                <a:gd name="T46" fmla="+- 0 1658 1637"/>
                <a:gd name="T47" fmla="*/ 1658 h 82"/>
                <a:gd name="T48" fmla="+- 0 9521 9439"/>
                <a:gd name="T49" fmla="*/ T48 w 86"/>
                <a:gd name="T50" fmla="+- 0 1670 1637"/>
                <a:gd name="T51" fmla="*/ 1670 h 82"/>
                <a:gd name="T52" fmla="+- 0 9470 9439"/>
                <a:gd name="T53" fmla="*/ T52 w 86"/>
                <a:gd name="T54" fmla="+- 0 1654 1637"/>
                <a:gd name="T55" fmla="*/ 1654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6" h="82">
                  <a:moveTo>
                    <a:pt x="31" y="17"/>
                  </a:moveTo>
                  <a:lnTo>
                    <a:pt x="77" y="45"/>
                  </a:lnTo>
                  <a:lnTo>
                    <a:pt x="72" y="57"/>
                  </a:lnTo>
                  <a:lnTo>
                    <a:pt x="19" y="53"/>
                  </a:lnTo>
                  <a:lnTo>
                    <a:pt x="67" y="69"/>
                  </a:lnTo>
                  <a:lnTo>
                    <a:pt x="63" y="81"/>
                  </a:lnTo>
                  <a:lnTo>
                    <a:pt x="0" y="57"/>
                  </a:lnTo>
                  <a:lnTo>
                    <a:pt x="7" y="41"/>
                  </a:lnTo>
                  <a:lnTo>
                    <a:pt x="55" y="43"/>
                  </a:lnTo>
                  <a:lnTo>
                    <a:pt x="15" y="19"/>
                  </a:lnTo>
                  <a:lnTo>
                    <a:pt x="22" y="0"/>
                  </a:lnTo>
                  <a:lnTo>
                    <a:pt x="87" y="21"/>
                  </a:lnTo>
                  <a:lnTo>
                    <a:pt x="82" y="33"/>
                  </a:lnTo>
                  <a:lnTo>
                    <a:pt x="31"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9" name="Freeform 28">
              <a:extLst>
                <a:ext uri="{FF2B5EF4-FFF2-40B4-BE49-F238E27FC236}">
                  <a16:creationId xmlns:a16="http://schemas.microsoft.com/office/drawing/2014/main" id="{8C33F471-0D40-4185-85F7-AF8FF856554B}"/>
                </a:ext>
              </a:extLst>
            </p:cNvPr>
            <p:cNvSpPr>
              <a:spLocks/>
            </p:cNvSpPr>
            <p:nvPr/>
          </p:nvSpPr>
          <p:spPr bwMode="auto">
            <a:xfrm>
              <a:off x="9470" y="1572"/>
              <a:ext cx="82" cy="74"/>
            </a:xfrm>
            <a:custGeom>
              <a:avLst/>
              <a:gdLst>
                <a:gd name="T0" fmla="+- 0 9509 9470"/>
                <a:gd name="T1" fmla="*/ T0 w 82"/>
                <a:gd name="T2" fmla="+- 0 1620 1572"/>
                <a:gd name="T3" fmla="*/ 1620 h 74"/>
                <a:gd name="T4" fmla="+- 0 9526 9470"/>
                <a:gd name="T5" fmla="*/ T4 w 82"/>
                <a:gd name="T6" fmla="+- 0 1630 1572"/>
                <a:gd name="T7" fmla="*/ 1630 h 74"/>
                <a:gd name="T8" fmla="+- 0 9542 9470"/>
                <a:gd name="T9" fmla="*/ T8 w 82"/>
                <a:gd name="T10" fmla="+- 0 1596 1572"/>
                <a:gd name="T11" fmla="*/ 1596 h 74"/>
                <a:gd name="T12" fmla="+- 0 9552 9470"/>
                <a:gd name="T13" fmla="*/ T12 w 82"/>
                <a:gd name="T14" fmla="+- 0 1601 1572"/>
                <a:gd name="T15" fmla="*/ 1601 h 74"/>
                <a:gd name="T16" fmla="+- 0 9528 9470"/>
                <a:gd name="T17" fmla="*/ T16 w 82"/>
                <a:gd name="T18" fmla="+- 0 1646 1572"/>
                <a:gd name="T19" fmla="*/ 1646 h 74"/>
                <a:gd name="T20" fmla="+- 0 9470 9470"/>
                <a:gd name="T21" fmla="*/ T20 w 82"/>
                <a:gd name="T22" fmla="+- 0 1615 1572"/>
                <a:gd name="T23" fmla="*/ 1615 h 74"/>
                <a:gd name="T24" fmla="+- 0 9492 9470"/>
                <a:gd name="T25" fmla="*/ T24 w 82"/>
                <a:gd name="T26" fmla="+- 0 1572 1572"/>
                <a:gd name="T27" fmla="*/ 1572 h 74"/>
                <a:gd name="T28" fmla="+- 0 9504 9470"/>
                <a:gd name="T29" fmla="*/ T28 w 82"/>
                <a:gd name="T30" fmla="+- 0 1577 1572"/>
                <a:gd name="T31" fmla="*/ 1577 h 74"/>
                <a:gd name="T32" fmla="+- 0 9485 9470"/>
                <a:gd name="T33" fmla="*/ T32 w 82"/>
                <a:gd name="T34" fmla="+- 0 1608 1572"/>
                <a:gd name="T35" fmla="*/ 1608 h 74"/>
                <a:gd name="T36" fmla="+- 0 9499 9470"/>
                <a:gd name="T37" fmla="*/ T36 w 82"/>
                <a:gd name="T38" fmla="+- 0 1615 1572"/>
                <a:gd name="T39" fmla="*/ 1615 h 74"/>
                <a:gd name="T40" fmla="+- 0 9516 9470"/>
                <a:gd name="T41" fmla="*/ T40 w 82"/>
                <a:gd name="T42" fmla="+- 0 1586 1572"/>
                <a:gd name="T43" fmla="*/ 1586 h 74"/>
                <a:gd name="T44" fmla="+- 0 9526 9470"/>
                <a:gd name="T45" fmla="*/ T44 w 82"/>
                <a:gd name="T46" fmla="+- 0 1591 1572"/>
                <a:gd name="T47" fmla="*/ 1591 h 74"/>
                <a:gd name="T48" fmla="+- 0 9509 9470"/>
                <a:gd name="T49" fmla="*/ T48 w 82"/>
                <a:gd name="T50" fmla="+- 0 1620 1572"/>
                <a:gd name="T51" fmla="*/ 1620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2" h="74">
                  <a:moveTo>
                    <a:pt x="39" y="48"/>
                  </a:moveTo>
                  <a:lnTo>
                    <a:pt x="56" y="58"/>
                  </a:lnTo>
                  <a:lnTo>
                    <a:pt x="72" y="24"/>
                  </a:lnTo>
                  <a:lnTo>
                    <a:pt x="82" y="29"/>
                  </a:lnTo>
                  <a:lnTo>
                    <a:pt x="58" y="74"/>
                  </a:lnTo>
                  <a:lnTo>
                    <a:pt x="0" y="43"/>
                  </a:lnTo>
                  <a:lnTo>
                    <a:pt x="22" y="0"/>
                  </a:lnTo>
                  <a:lnTo>
                    <a:pt x="34" y="5"/>
                  </a:lnTo>
                  <a:lnTo>
                    <a:pt x="15" y="36"/>
                  </a:lnTo>
                  <a:lnTo>
                    <a:pt x="29" y="43"/>
                  </a:lnTo>
                  <a:lnTo>
                    <a:pt x="46" y="14"/>
                  </a:lnTo>
                  <a:lnTo>
                    <a:pt x="56" y="19"/>
                  </a:lnTo>
                  <a:lnTo>
                    <a:pt x="39"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0" name="Freeform 29">
              <a:extLst>
                <a:ext uri="{FF2B5EF4-FFF2-40B4-BE49-F238E27FC236}">
                  <a16:creationId xmlns:a16="http://schemas.microsoft.com/office/drawing/2014/main" id="{FB6F609A-C504-453B-B064-E8415091A6AC}"/>
                </a:ext>
              </a:extLst>
            </p:cNvPr>
            <p:cNvSpPr>
              <a:spLocks/>
            </p:cNvSpPr>
            <p:nvPr/>
          </p:nvSpPr>
          <p:spPr bwMode="auto">
            <a:xfrm>
              <a:off x="9518" y="1519"/>
              <a:ext cx="58" cy="72"/>
            </a:xfrm>
            <a:custGeom>
              <a:avLst/>
              <a:gdLst>
                <a:gd name="T0" fmla="+- 0 9528 9518"/>
                <a:gd name="T1" fmla="*/ T0 w 58"/>
                <a:gd name="T2" fmla="+- 0 1522 1519"/>
                <a:gd name="T3" fmla="*/ 1522 h 72"/>
                <a:gd name="T4" fmla="+- 0 9533 9518"/>
                <a:gd name="T5" fmla="*/ T4 w 58"/>
                <a:gd name="T6" fmla="+- 0 1522 1519"/>
                <a:gd name="T7" fmla="*/ 1522 h 72"/>
                <a:gd name="T8" fmla="+- 0 9535 9518"/>
                <a:gd name="T9" fmla="*/ T8 w 58"/>
                <a:gd name="T10" fmla="+- 0 1519 1519"/>
                <a:gd name="T11" fmla="*/ 1519 h 72"/>
                <a:gd name="T12" fmla="+- 0 9540 9518"/>
                <a:gd name="T13" fmla="*/ T12 w 58"/>
                <a:gd name="T14" fmla="+- 0 1519 1519"/>
                <a:gd name="T15" fmla="*/ 1519 h 72"/>
                <a:gd name="T16" fmla="+- 0 9545 9518"/>
                <a:gd name="T17" fmla="*/ T16 w 58"/>
                <a:gd name="T18" fmla="+- 0 1522 1519"/>
                <a:gd name="T19" fmla="*/ 1522 h 72"/>
                <a:gd name="T20" fmla="+- 0 9550 9518"/>
                <a:gd name="T21" fmla="*/ T20 w 58"/>
                <a:gd name="T22" fmla="+- 0 1524 1519"/>
                <a:gd name="T23" fmla="*/ 1524 h 72"/>
                <a:gd name="T24" fmla="+- 0 9554 9518"/>
                <a:gd name="T25" fmla="*/ T24 w 58"/>
                <a:gd name="T26" fmla="+- 0 1524 1519"/>
                <a:gd name="T27" fmla="*/ 1524 h 72"/>
                <a:gd name="T28" fmla="+- 0 9559 9518"/>
                <a:gd name="T29" fmla="*/ T28 w 58"/>
                <a:gd name="T30" fmla="+- 0 1529 1519"/>
                <a:gd name="T31" fmla="*/ 1529 h 72"/>
                <a:gd name="T32" fmla="+- 0 9564 9518"/>
                <a:gd name="T33" fmla="*/ T32 w 58"/>
                <a:gd name="T34" fmla="+- 0 1531 1519"/>
                <a:gd name="T35" fmla="*/ 1531 h 72"/>
                <a:gd name="T36" fmla="+- 0 9571 9518"/>
                <a:gd name="T37" fmla="*/ T36 w 58"/>
                <a:gd name="T38" fmla="+- 0 1538 1519"/>
                <a:gd name="T39" fmla="*/ 1538 h 72"/>
                <a:gd name="T40" fmla="+- 0 9574 9518"/>
                <a:gd name="T41" fmla="*/ T40 w 58"/>
                <a:gd name="T42" fmla="+- 0 1541 1519"/>
                <a:gd name="T43" fmla="*/ 1541 h 72"/>
                <a:gd name="T44" fmla="+- 0 9576 9518"/>
                <a:gd name="T45" fmla="*/ T44 w 58"/>
                <a:gd name="T46" fmla="+- 0 1546 1519"/>
                <a:gd name="T47" fmla="*/ 1546 h 72"/>
                <a:gd name="T48" fmla="+- 0 9576 9518"/>
                <a:gd name="T49" fmla="*/ T48 w 58"/>
                <a:gd name="T50" fmla="+- 0 1560 1519"/>
                <a:gd name="T51" fmla="*/ 1560 h 72"/>
                <a:gd name="T52" fmla="+- 0 9574 9518"/>
                <a:gd name="T53" fmla="*/ T52 w 58"/>
                <a:gd name="T54" fmla="+- 0 1565 1519"/>
                <a:gd name="T55" fmla="*/ 1565 h 72"/>
                <a:gd name="T56" fmla="+- 0 9571 9518"/>
                <a:gd name="T57" fmla="*/ T56 w 58"/>
                <a:gd name="T58" fmla="+- 0 1570 1519"/>
                <a:gd name="T59" fmla="*/ 1570 h 72"/>
                <a:gd name="T60" fmla="+- 0 9557 9518"/>
                <a:gd name="T61" fmla="*/ T60 w 58"/>
                <a:gd name="T62" fmla="+- 0 1591 1519"/>
                <a:gd name="T63" fmla="*/ 1591 h 72"/>
                <a:gd name="T64" fmla="+- 0 9518 9518"/>
                <a:gd name="T65" fmla="*/ T64 w 58"/>
                <a:gd name="T66" fmla="+- 0 1550 1519"/>
                <a:gd name="T67" fmla="*/ 1550 h 72"/>
                <a:gd name="T68" fmla="+- 0 9554 9518"/>
                <a:gd name="T69" fmla="*/ T68 w 58"/>
                <a:gd name="T70" fmla="+- 0 1574 1519"/>
                <a:gd name="T71" fmla="*/ 1574 h 72"/>
                <a:gd name="T72" fmla="+- 0 9559 9518"/>
                <a:gd name="T73" fmla="*/ T72 w 58"/>
                <a:gd name="T74" fmla="+- 0 1565 1519"/>
                <a:gd name="T75" fmla="*/ 1565 h 72"/>
                <a:gd name="T76" fmla="+- 0 9564 9518"/>
                <a:gd name="T77" fmla="*/ T76 w 58"/>
                <a:gd name="T78" fmla="+- 0 1560 1519"/>
                <a:gd name="T79" fmla="*/ 1560 h 72"/>
                <a:gd name="T80" fmla="+- 0 9564 9518"/>
                <a:gd name="T81" fmla="*/ T80 w 58"/>
                <a:gd name="T82" fmla="+- 0 1555 1519"/>
                <a:gd name="T83" fmla="*/ 1555 h 72"/>
                <a:gd name="T84" fmla="+- 0 9562 9518"/>
                <a:gd name="T85" fmla="*/ T84 w 58"/>
                <a:gd name="T86" fmla="+- 0 1550 1519"/>
                <a:gd name="T87" fmla="*/ 1550 h 72"/>
                <a:gd name="T88" fmla="+- 0 9559 9518"/>
                <a:gd name="T89" fmla="*/ T88 w 58"/>
                <a:gd name="T90" fmla="+- 0 1546 1519"/>
                <a:gd name="T91" fmla="*/ 1546 h 72"/>
                <a:gd name="T92" fmla="+- 0 9557 9518"/>
                <a:gd name="T93" fmla="*/ T92 w 58"/>
                <a:gd name="T94" fmla="+- 0 1541 1519"/>
                <a:gd name="T95" fmla="*/ 1541 h 72"/>
                <a:gd name="T96" fmla="+- 0 9552 9518"/>
                <a:gd name="T97" fmla="*/ T96 w 58"/>
                <a:gd name="T98" fmla="+- 0 1541 1519"/>
                <a:gd name="T99" fmla="*/ 1541 h 72"/>
                <a:gd name="T100" fmla="+- 0 9547 9518"/>
                <a:gd name="T101" fmla="*/ T100 w 58"/>
                <a:gd name="T102" fmla="+- 0 1536 1519"/>
                <a:gd name="T103" fmla="*/ 1536 h 72"/>
                <a:gd name="T104" fmla="+- 0 9540 9518"/>
                <a:gd name="T105" fmla="*/ T104 w 58"/>
                <a:gd name="T106" fmla="+- 0 1534 1519"/>
                <a:gd name="T107" fmla="*/ 1534 h 72"/>
                <a:gd name="T108" fmla="+- 0 9530 9518"/>
                <a:gd name="T109" fmla="*/ T108 w 58"/>
                <a:gd name="T110" fmla="+- 0 1534 1519"/>
                <a:gd name="T111" fmla="*/ 1534 h 72"/>
                <a:gd name="T112" fmla="+- 0 9526 9518"/>
                <a:gd name="T113" fmla="*/ T112 w 58"/>
                <a:gd name="T114" fmla="+- 0 1538 1519"/>
                <a:gd name="T115" fmla="*/ 1538 h 72"/>
                <a:gd name="T116" fmla="+- 0 9523 9518"/>
                <a:gd name="T117" fmla="*/ T116 w 58"/>
                <a:gd name="T118" fmla="+- 0 1541 1519"/>
                <a:gd name="T119" fmla="*/ 1541 h 72"/>
                <a:gd name="T120" fmla="+- 0 9528 9518"/>
                <a:gd name="T121" fmla="*/ T120 w 58"/>
                <a:gd name="T122" fmla="+- 0 1522 1519"/>
                <a:gd name="T123" fmla="*/ 152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72">
                  <a:moveTo>
                    <a:pt x="10" y="3"/>
                  </a:moveTo>
                  <a:lnTo>
                    <a:pt x="15" y="3"/>
                  </a:lnTo>
                  <a:lnTo>
                    <a:pt x="17" y="0"/>
                  </a:lnTo>
                  <a:lnTo>
                    <a:pt x="22" y="0"/>
                  </a:lnTo>
                  <a:lnTo>
                    <a:pt x="27" y="3"/>
                  </a:lnTo>
                  <a:lnTo>
                    <a:pt x="32" y="5"/>
                  </a:lnTo>
                  <a:lnTo>
                    <a:pt x="36" y="5"/>
                  </a:lnTo>
                  <a:lnTo>
                    <a:pt x="41" y="10"/>
                  </a:lnTo>
                  <a:lnTo>
                    <a:pt x="46" y="12"/>
                  </a:lnTo>
                  <a:lnTo>
                    <a:pt x="53" y="19"/>
                  </a:lnTo>
                  <a:lnTo>
                    <a:pt x="56" y="22"/>
                  </a:lnTo>
                  <a:lnTo>
                    <a:pt x="58" y="27"/>
                  </a:lnTo>
                  <a:lnTo>
                    <a:pt x="58" y="41"/>
                  </a:lnTo>
                  <a:lnTo>
                    <a:pt x="56" y="46"/>
                  </a:lnTo>
                  <a:lnTo>
                    <a:pt x="53" y="51"/>
                  </a:lnTo>
                  <a:lnTo>
                    <a:pt x="39" y="72"/>
                  </a:lnTo>
                  <a:lnTo>
                    <a:pt x="0" y="31"/>
                  </a:lnTo>
                  <a:lnTo>
                    <a:pt x="36" y="55"/>
                  </a:lnTo>
                  <a:lnTo>
                    <a:pt x="41" y="46"/>
                  </a:lnTo>
                  <a:lnTo>
                    <a:pt x="46" y="41"/>
                  </a:lnTo>
                  <a:lnTo>
                    <a:pt x="46" y="36"/>
                  </a:lnTo>
                  <a:lnTo>
                    <a:pt x="44" y="31"/>
                  </a:lnTo>
                  <a:lnTo>
                    <a:pt x="41" y="27"/>
                  </a:lnTo>
                  <a:lnTo>
                    <a:pt x="39" y="22"/>
                  </a:lnTo>
                  <a:lnTo>
                    <a:pt x="34" y="22"/>
                  </a:lnTo>
                  <a:lnTo>
                    <a:pt x="29" y="17"/>
                  </a:lnTo>
                  <a:lnTo>
                    <a:pt x="22" y="15"/>
                  </a:lnTo>
                  <a:lnTo>
                    <a:pt x="12" y="15"/>
                  </a:lnTo>
                  <a:lnTo>
                    <a:pt x="8" y="19"/>
                  </a:lnTo>
                  <a:lnTo>
                    <a:pt x="5" y="22"/>
                  </a:lnTo>
                  <a:lnTo>
                    <a:pt x="10" y="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1" name="Freeform 30">
              <a:extLst>
                <a:ext uri="{FF2B5EF4-FFF2-40B4-BE49-F238E27FC236}">
                  <a16:creationId xmlns:a16="http://schemas.microsoft.com/office/drawing/2014/main" id="{8DBE2BCA-80AB-48DD-90CA-31D17DAD777D}"/>
                </a:ext>
              </a:extLst>
            </p:cNvPr>
            <p:cNvSpPr>
              <a:spLocks/>
            </p:cNvSpPr>
            <p:nvPr/>
          </p:nvSpPr>
          <p:spPr bwMode="auto">
            <a:xfrm>
              <a:off x="9499" y="1522"/>
              <a:ext cx="58" cy="70"/>
            </a:xfrm>
            <a:custGeom>
              <a:avLst/>
              <a:gdLst>
                <a:gd name="T0" fmla="+- 0 9518 9499"/>
                <a:gd name="T1" fmla="*/ T0 w 58"/>
                <a:gd name="T2" fmla="+- 0 1550 1522"/>
                <a:gd name="T3" fmla="*/ 1550 h 70"/>
                <a:gd name="T4" fmla="+- 0 9557 9499"/>
                <a:gd name="T5" fmla="*/ T4 w 58"/>
                <a:gd name="T6" fmla="+- 0 1591 1522"/>
                <a:gd name="T7" fmla="*/ 1591 h 70"/>
                <a:gd name="T8" fmla="+- 0 9499 9499"/>
                <a:gd name="T9" fmla="*/ T8 w 58"/>
                <a:gd name="T10" fmla="+- 0 1555 1522"/>
                <a:gd name="T11" fmla="*/ 1555 h 70"/>
                <a:gd name="T12" fmla="+- 0 9514 9499"/>
                <a:gd name="T13" fmla="*/ T12 w 58"/>
                <a:gd name="T14" fmla="+- 0 1536 1522"/>
                <a:gd name="T15" fmla="*/ 1536 h 70"/>
                <a:gd name="T16" fmla="+- 0 9516 9499"/>
                <a:gd name="T17" fmla="*/ T16 w 58"/>
                <a:gd name="T18" fmla="+- 0 1531 1522"/>
                <a:gd name="T19" fmla="*/ 1531 h 70"/>
                <a:gd name="T20" fmla="+- 0 9521 9499"/>
                <a:gd name="T21" fmla="*/ T20 w 58"/>
                <a:gd name="T22" fmla="+- 0 1526 1522"/>
                <a:gd name="T23" fmla="*/ 1526 h 70"/>
                <a:gd name="T24" fmla="+- 0 9528 9499"/>
                <a:gd name="T25" fmla="*/ T24 w 58"/>
                <a:gd name="T26" fmla="+- 0 1522 1522"/>
                <a:gd name="T27" fmla="*/ 1522 h 70"/>
                <a:gd name="T28" fmla="+- 0 9523 9499"/>
                <a:gd name="T29" fmla="*/ T28 w 58"/>
                <a:gd name="T30" fmla="+- 0 1541 1522"/>
                <a:gd name="T31" fmla="*/ 1541 h 70"/>
                <a:gd name="T32" fmla="+- 0 9521 9499"/>
                <a:gd name="T33" fmla="*/ T32 w 58"/>
                <a:gd name="T34" fmla="+- 0 1546 1522"/>
                <a:gd name="T35" fmla="*/ 1546 h 70"/>
                <a:gd name="T36" fmla="+- 0 9518 9499"/>
                <a:gd name="T37" fmla="*/ T36 w 58"/>
                <a:gd name="T38" fmla="+- 0 1550 1522"/>
                <a:gd name="T39" fmla="*/ 1550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8" h="70">
                  <a:moveTo>
                    <a:pt x="19" y="28"/>
                  </a:moveTo>
                  <a:lnTo>
                    <a:pt x="58" y="69"/>
                  </a:lnTo>
                  <a:lnTo>
                    <a:pt x="0" y="33"/>
                  </a:lnTo>
                  <a:lnTo>
                    <a:pt x="15" y="14"/>
                  </a:lnTo>
                  <a:lnTo>
                    <a:pt x="17" y="9"/>
                  </a:lnTo>
                  <a:lnTo>
                    <a:pt x="22" y="4"/>
                  </a:lnTo>
                  <a:lnTo>
                    <a:pt x="29" y="0"/>
                  </a:lnTo>
                  <a:lnTo>
                    <a:pt x="24" y="19"/>
                  </a:lnTo>
                  <a:lnTo>
                    <a:pt x="22" y="24"/>
                  </a:lnTo>
                  <a:lnTo>
                    <a:pt x="19" y="2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2" name="Freeform 31">
              <a:extLst>
                <a:ext uri="{FF2B5EF4-FFF2-40B4-BE49-F238E27FC236}">
                  <a16:creationId xmlns:a16="http://schemas.microsoft.com/office/drawing/2014/main" id="{CAC0D8FC-8066-4788-BAF4-BC12EE46E01E}"/>
                </a:ext>
              </a:extLst>
            </p:cNvPr>
            <p:cNvSpPr>
              <a:spLocks/>
            </p:cNvSpPr>
            <p:nvPr/>
          </p:nvSpPr>
          <p:spPr bwMode="auto">
            <a:xfrm>
              <a:off x="9540" y="1488"/>
              <a:ext cx="62" cy="48"/>
            </a:xfrm>
            <a:custGeom>
              <a:avLst/>
              <a:gdLst>
                <a:gd name="T0" fmla="+- 0 9547 9540"/>
                <a:gd name="T1" fmla="*/ T0 w 62"/>
                <a:gd name="T2" fmla="+- 0 1488 1488"/>
                <a:gd name="T3" fmla="*/ 1488 h 48"/>
                <a:gd name="T4" fmla="+- 0 9602 9540"/>
                <a:gd name="T5" fmla="*/ T4 w 62"/>
                <a:gd name="T6" fmla="+- 0 1526 1488"/>
                <a:gd name="T7" fmla="*/ 1526 h 48"/>
                <a:gd name="T8" fmla="+- 0 9593 9540"/>
                <a:gd name="T9" fmla="*/ T8 w 62"/>
                <a:gd name="T10" fmla="+- 0 1536 1488"/>
                <a:gd name="T11" fmla="*/ 1536 h 48"/>
                <a:gd name="T12" fmla="+- 0 9540 9540"/>
                <a:gd name="T13" fmla="*/ T12 w 62"/>
                <a:gd name="T14" fmla="+- 0 1498 1488"/>
                <a:gd name="T15" fmla="*/ 1498 h 48"/>
                <a:gd name="T16" fmla="+- 0 9547 9540"/>
                <a:gd name="T17" fmla="*/ T16 w 62"/>
                <a:gd name="T18" fmla="+- 0 1488 1488"/>
                <a:gd name="T19" fmla="*/ 1488 h 48"/>
              </a:gdLst>
              <a:ahLst/>
              <a:cxnLst>
                <a:cxn ang="0">
                  <a:pos x="T1" y="T3"/>
                </a:cxn>
                <a:cxn ang="0">
                  <a:pos x="T5" y="T7"/>
                </a:cxn>
                <a:cxn ang="0">
                  <a:pos x="T9" y="T11"/>
                </a:cxn>
                <a:cxn ang="0">
                  <a:pos x="T13" y="T15"/>
                </a:cxn>
                <a:cxn ang="0">
                  <a:pos x="T17" y="T19"/>
                </a:cxn>
              </a:cxnLst>
              <a:rect l="0" t="0" r="r" b="b"/>
              <a:pathLst>
                <a:path w="62" h="48">
                  <a:moveTo>
                    <a:pt x="7" y="0"/>
                  </a:moveTo>
                  <a:lnTo>
                    <a:pt x="62" y="38"/>
                  </a:lnTo>
                  <a:lnTo>
                    <a:pt x="53" y="48"/>
                  </a:lnTo>
                  <a:lnTo>
                    <a:pt x="0" y="10"/>
                  </a:lnTo>
                  <a:lnTo>
                    <a:pt x="7"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3" name="Freeform 32">
              <a:extLst>
                <a:ext uri="{FF2B5EF4-FFF2-40B4-BE49-F238E27FC236}">
                  <a16:creationId xmlns:a16="http://schemas.microsoft.com/office/drawing/2014/main" id="{652F11DA-4456-4105-B151-956A6F4E1CF4}"/>
                </a:ext>
              </a:extLst>
            </p:cNvPr>
            <p:cNvSpPr>
              <a:spLocks/>
            </p:cNvSpPr>
            <p:nvPr/>
          </p:nvSpPr>
          <p:spPr bwMode="auto">
            <a:xfrm>
              <a:off x="9566" y="1440"/>
              <a:ext cx="67" cy="67"/>
            </a:xfrm>
            <a:custGeom>
              <a:avLst/>
              <a:gdLst>
                <a:gd name="T0" fmla="+- 0 9583 9566"/>
                <a:gd name="T1" fmla="*/ T0 w 67"/>
                <a:gd name="T2" fmla="+- 0 1459 1440"/>
                <a:gd name="T3" fmla="*/ 1459 h 67"/>
                <a:gd name="T4" fmla="+- 0 9578 9566"/>
                <a:gd name="T5" fmla="*/ T4 w 67"/>
                <a:gd name="T6" fmla="+- 0 1462 1440"/>
                <a:gd name="T7" fmla="*/ 1462 h 67"/>
                <a:gd name="T8" fmla="+- 0 9578 9566"/>
                <a:gd name="T9" fmla="*/ T8 w 67"/>
                <a:gd name="T10" fmla="+- 0 1471 1440"/>
                <a:gd name="T11" fmla="*/ 1471 h 67"/>
                <a:gd name="T12" fmla="+- 0 9581 9566"/>
                <a:gd name="T13" fmla="*/ T12 w 67"/>
                <a:gd name="T14" fmla="+- 0 1476 1440"/>
                <a:gd name="T15" fmla="*/ 1476 h 67"/>
                <a:gd name="T16" fmla="+- 0 9583 9566"/>
                <a:gd name="T17" fmla="*/ T16 w 67"/>
                <a:gd name="T18" fmla="+- 0 1481 1440"/>
                <a:gd name="T19" fmla="*/ 1481 h 67"/>
                <a:gd name="T20" fmla="+- 0 9590 9566"/>
                <a:gd name="T21" fmla="*/ T20 w 67"/>
                <a:gd name="T22" fmla="+- 0 1486 1440"/>
                <a:gd name="T23" fmla="*/ 1486 h 67"/>
                <a:gd name="T24" fmla="+- 0 9598 9566"/>
                <a:gd name="T25" fmla="*/ T24 w 67"/>
                <a:gd name="T26" fmla="+- 0 1490 1440"/>
                <a:gd name="T27" fmla="*/ 1490 h 67"/>
                <a:gd name="T28" fmla="+- 0 9602 9566"/>
                <a:gd name="T29" fmla="*/ T28 w 67"/>
                <a:gd name="T30" fmla="+- 0 1493 1440"/>
                <a:gd name="T31" fmla="*/ 1493 h 67"/>
                <a:gd name="T32" fmla="+- 0 9612 9566"/>
                <a:gd name="T33" fmla="*/ T32 w 67"/>
                <a:gd name="T34" fmla="+- 0 1493 1440"/>
                <a:gd name="T35" fmla="*/ 1493 h 67"/>
                <a:gd name="T36" fmla="+- 0 9619 9566"/>
                <a:gd name="T37" fmla="*/ T36 w 67"/>
                <a:gd name="T38" fmla="+- 0 1488 1440"/>
                <a:gd name="T39" fmla="*/ 1488 h 67"/>
                <a:gd name="T40" fmla="+- 0 9622 9566"/>
                <a:gd name="T41" fmla="*/ T40 w 67"/>
                <a:gd name="T42" fmla="+- 0 1483 1440"/>
                <a:gd name="T43" fmla="*/ 1483 h 67"/>
                <a:gd name="T44" fmla="+- 0 9622 9566"/>
                <a:gd name="T45" fmla="*/ T44 w 67"/>
                <a:gd name="T46" fmla="+- 0 1476 1440"/>
                <a:gd name="T47" fmla="*/ 1476 h 67"/>
                <a:gd name="T48" fmla="+- 0 9617 9566"/>
                <a:gd name="T49" fmla="*/ T48 w 67"/>
                <a:gd name="T50" fmla="+- 0 1466 1440"/>
                <a:gd name="T51" fmla="*/ 1466 h 67"/>
                <a:gd name="T52" fmla="+- 0 9629 9566"/>
                <a:gd name="T53" fmla="*/ T52 w 67"/>
                <a:gd name="T54" fmla="+- 0 1459 1440"/>
                <a:gd name="T55" fmla="*/ 1459 h 67"/>
                <a:gd name="T56" fmla="+- 0 9634 9566"/>
                <a:gd name="T57" fmla="*/ T56 w 67"/>
                <a:gd name="T58" fmla="+- 0 1466 1440"/>
                <a:gd name="T59" fmla="*/ 1466 h 67"/>
                <a:gd name="T60" fmla="+- 0 9634 9566"/>
                <a:gd name="T61" fmla="*/ T60 w 67"/>
                <a:gd name="T62" fmla="+- 0 1483 1440"/>
                <a:gd name="T63" fmla="*/ 1483 h 67"/>
                <a:gd name="T64" fmla="+- 0 9631 9566"/>
                <a:gd name="T65" fmla="*/ T64 w 67"/>
                <a:gd name="T66" fmla="+- 0 1488 1440"/>
                <a:gd name="T67" fmla="*/ 1488 h 67"/>
                <a:gd name="T68" fmla="+- 0 9629 9566"/>
                <a:gd name="T69" fmla="*/ T68 w 67"/>
                <a:gd name="T70" fmla="+- 0 1495 1440"/>
                <a:gd name="T71" fmla="*/ 1495 h 67"/>
                <a:gd name="T72" fmla="+- 0 9622 9566"/>
                <a:gd name="T73" fmla="*/ T72 w 67"/>
                <a:gd name="T74" fmla="+- 0 1502 1440"/>
                <a:gd name="T75" fmla="*/ 1502 h 67"/>
                <a:gd name="T76" fmla="+- 0 9614 9566"/>
                <a:gd name="T77" fmla="*/ T76 w 67"/>
                <a:gd name="T78" fmla="+- 0 1505 1440"/>
                <a:gd name="T79" fmla="*/ 1505 h 67"/>
                <a:gd name="T80" fmla="+- 0 9607 9566"/>
                <a:gd name="T81" fmla="*/ T80 w 67"/>
                <a:gd name="T82" fmla="+- 0 1505 1440"/>
                <a:gd name="T83" fmla="*/ 1505 h 67"/>
                <a:gd name="T84" fmla="+- 0 9598 9566"/>
                <a:gd name="T85" fmla="*/ T84 w 67"/>
                <a:gd name="T86" fmla="+- 0 1507 1440"/>
                <a:gd name="T87" fmla="*/ 1507 h 67"/>
                <a:gd name="T88" fmla="+- 0 9590 9566"/>
                <a:gd name="T89" fmla="*/ T88 w 67"/>
                <a:gd name="T90" fmla="+- 0 1505 1440"/>
                <a:gd name="T91" fmla="*/ 1505 h 67"/>
                <a:gd name="T92" fmla="+- 0 9581 9566"/>
                <a:gd name="T93" fmla="*/ T92 w 67"/>
                <a:gd name="T94" fmla="+- 0 1498 1440"/>
                <a:gd name="T95" fmla="*/ 1498 h 67"/>
                <a:gd name="T96" fmla="+- 0 9574 9566"/>
                <a:gd name="T97" fmla="*/ T96 w 67"/>
                <a:gd name="T98" fmla="+- 0 1490 1440"/>
                <a:gd name="T99" fmla="*/ 1490 h 67"/>
                <a:gd name="T100" fmla="+- 0 9569 9566"/>
                <a:gd name="T101" fmla="*/ T100 w 67"/>
                <a:gd name="T102" fmla="+- 0 1483 1440"/>
                <a:gd name="T103" fmla="*/ 1483 h 67"/>
                <a:gd name="T104" fmla="+- 0 9566 9566"/>
                <a:gd name="T105" fmla="*/ T104 w 67"/>
                <a:gd name="T106" fmla="+- 0 1474 1440"/>
                <a:gd name="T107" fmla="*/ 1474 h 67"/>
                <a:gd name="T108" fmla="+- 0 9566 9566"/>
                <a:gd name="T109" fmla="*/ T108 w 67"/>
                <a:gd name="T110" fmla="+- 0 1466 1440"/>
                <a:gd name="T111" fmla="*/ 1466 h 67"/>
                <a:gd name="T112" fmla="+- 0 9569 9566"/>
                <a:gd name="T113" fmla="*/ T112 w 67"/>
                <a:gd name="T114" fmla="+- 0 1459 1440"/>
                <a:gd name="T115" fmla="*/ 1459 h 67"/>
                <a:gd name="T116" fmla="+- 0 9574 9566"/>
                <a:gd name="T117" fmla="*/ T116 w 67"/>
                <a:gd name="T118" fmla="+- 0 1452 1440"/>
                <a:gd name="T119" fmla="*/ 1452 h 67"/>
                <a:gd name="T120" fmla="+- 0 9578 9566"/>
                <a:gd name="T121" fmla="*/ T120 w 67"/>
                <a:gd name="T122" fmla="+- 0 1445 1440"/>
                <a:gd name="T123" fmla="*/ 1445 h 67"/>
                <a:gd name="T124" fmla="+- 0 9586 9566"/>
                <a:gd name="T125" fmla="*/ T124 w 67"/>
                <a:gd name="T126" fmla="+- 0 1442 1440"/>
                <a:gd name="T127" fmla="*/ 1442 h 67"/>
                <a:gd name="T128" fmla="+- 0 9593 9566"/>
                <a:gd name="T129" fmla="*/ T128 w 67"/>
                <a:gd name="T130" fmla="+- 0 1440 1440"/>
                <a:gd name="T131" fmla="*/ 1440 h 67"/>
                <a:gd name="T132" fmla="+- 0 9598 9566"/>
                <a:gd name="T133" fmla="*/ T132 w 67"/>
                <a:gd name="T134" fmla="+- 0 1440 1440"/>
                <a:gd name="T135" fmla="*/ 1440 h 67"/>
                <a:gd name="T136" fmla="+- 0 9600 9566"/>
                <a:gd name="T137" fmla="*/ T136 w 67"/>
                <a:gd name="T138" fmla="+- 0 1442 1440"/>
                <a:gd name="T139" fmla="*/ 1442 h 67"/>
                <a:gd name="T140" fmla="+- 0 9607 9566"/>
                <a:gd name="T141" fmla="*/ T140 w 67"/>
                <a:gd name="T142" fmla="+- 0 1442 1440"/>
                <a:gd name="T143" fmla="*/ 1442 h 67"/>
                <a:gd name="T144" fmla="+- 0 9600 9566"/>
                <a:gd name="T145" fmla="*/ T144 w 67"/>
                <a:gd name="T146" fmla="+- 0 1454 1440"/>
                <a:gd name="T147" fmla="*/ 1454 h 67"/>
                <a:gd name="T148" fmla="+- 0 9593 9566"/>
                <a:gd name="T149" fmla="*/ T148 w 67"/>
                <a:gd name="T150" fmla="+- 0 1452 1440"/>
                <a:gd name="T151" fmla="*/ 1452 h 67"/>
                <a:gd name="T152" fmla="+- 0 9588 9566"/>
                <a:gd name="T153" fmla="*/ T152 w 67"/>
                <a:gd name="T154" fmla="+- 0 1454 1440"/>
                <a:gd name="T155" fmla="*/ 1454 h 67"/>
                <a:gd name="T156" fmla="+- 0 9583 9566"/>
                <a:gd name="T157" fmla="*/ T156 w 67"/>
                <a:gd name="T158" fmla="+- 0 1459 1440"/>
                <a:gd name="T159" fmla="*/ 145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67" h="67">
                  <a:moveTo>
                    <a:pt x="17" y="19"/>
                  </a:moveTo>
                  <a:lnTo>
                    <a:pt x="12" y="22"/>
                  </a:lnTo>
                  <a:lnTo>
                    <a:pt x="12" y="31"/>
                  </a:lnTo>
                  <a:lnTo>
                    <a:pt x="15" y="36"/>
                  </a:lnTo>
                  <a:lnTo>
                    <a:pt x="17" y="41"/>
                  </a:lnTo>
                  <a:lnTo>
                    <a:pt x="24" y="46"/>
                  </a:lnTo>
                  <a:lnTo>
                    <a:pt x="32" y="50"/>
                  </a:lnTo>
                  <a:lnTo>
                    <a:pt x="36" y="53"/>
                  </a:lnTo>
                  <a:lnTo>
                    <a:pt x="46" y="53"/>
                  </a:lnTo>
                  <a:lnTo>
                    <a:pt x="53" y="48"/>
                  </a:lnTo>
                  <a:lnTo>
                    <a:pt x="56" y="43"/>
                  </a:lnTo>
                  <a:lnTo>
                    <a:pt x="56" y="36"/>
                  </a:lnTo>
                  <a:lnTo>
                    <a:pt x="51" y="26"/>
                  </a:lnTo>
                  <a:lnTo>
                    <a:pt x="63" y="19"/>
                  </a:lnTo>
                  <a:lnTo>
                    <a:pt x="68" y="26"/>
                  </a:lnTo>
                  <a:lnTo>
                    <a:pt x="68" y="43"/>
                  </a:lnTo>
                  <a:lnTo>
                    <a:pt x="65" y="48"/>
                  </a:lnTo>
                  <a:lnTo>
                    <a:pt x="63" y="55"/>
                  </a:lnTo>
                  <a:lnTo>
                    <a:pt x="56" y="62"/>
                  </a:lnTo>
                  <a:lnTo>
                    <a:pt x="48" y="65"/>
                  </a:lnTo>
                  <a:lnTo>
                    <a:pt x="41" y="65"/>
                  </a:lnTo>
                  <a:lnTo>
                    <a:pt x="32" y="67"/>
                  </a:lnTo>
                  <a:lnTo>
                    <a:pt x="24" y="65"/>
                  </a:lnTo>
                  <a:lnTo>
                    <a:pt x="15" y="58"/>
                  </a:lnTo>
                  <a:lnTo>
                    <a:pt x="8" y="50"/>
                  </a:lnTo>
                  <a:lnTo>
                    <a:pt x="3" y="43"/>
                  </a:lnTo>
                  <a:lnTo>
                    <a:pt x="0" y="34"/>
                  </a:lnTo>
                  <a:lnTo>
                    <a:pt x="0" y="26"/>
                  </a:lnTo>
                  <a:lnTo>
                    <a:pt x="3" y="19"/>
                  </a:lnTo>
                  <a:lnTo>
                    <a:pt x="8" y="12"/>
                  </a:lnTo>
                  <a:lnTo>
                    <a:pt x="12" y="5"/>
                  </a:lnTo>
                  <a:lnTo>
                    <a:pt x="20" y="2"/>
                  </a:lnTo>
                  <a:lnTo>
                    <a:pt x="27" y="0"/>
                  </a:lnTo>
                  <a:lnTo>
                    <a:pt x="32" y="0"/>
                  </a:lnTo>
                  <a:lnTo>
                    <a:pt x="34" y="2"/>
                  </a:lnTo>
                  <a:lnTo>
                    <a:pt x="41" y="2"/>
                  </a:lnTo>
                  <a:lnTo>
                    <a:pt x="34" y="14"/>
                  </a:lnTo>
                  <a:lnTo>
                    <a:pt x="27" y="12"/>
                  </a:lnTo>
                  <a:lnTo>
                    <a:pt x="22" y="14"/>
                  </a:lnTo>
                  <a:lnTo>
                    <a:pt x="17" y="19"/>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4" name="Freeform 33">
              <a:extLst>
                <a:ext uri="{FF2B5EF4-FFF2-40B4-BE49-F238E27FC236}">
                  <a16:creationId xmlns:a16="http://schemas.microsoft.com/office/drawing/2014/main" id="{997AB5C6-1874-4167-9294-76322EF40A54}"/>
                </a:ext>
              </a:extLst>
            </p:cNvPr>
            <p:cNvSpPr>
              <a:spLocks/>
            </p:cNvSpPr>
            <p:nvPr/>
          </p:nvSpPr>
          <p:spPr bwMode="auto">
            <a:xfrm>
              <a:off x="9602" y="1411"/>
              <a:ext cx="58" cy="55"/>
            </a:xfrm>
            <a:custGeom>
              <a:avLst/>
              <a:gdLst>
                <a:gd name="T0" fmla="+- 0 9612 9602"/>
                <a:gd name="T1" fmla="*/ T0 w 58"/>
                <a:gd name="T2" fmla="+- 0 1411 1411"/>
                <a:gd name="T3" fmla="*/ 1411 h 55"/>
                <a:gd name="T4" fmla="+- 0 9660 9602"/>
                <a:gd name="T5" fmla="*/ T4 w 58"/>
                <a:gd name="T6" fmla="+- 0 1457 1411"/>
                <a:gd name="T7" fmla="*/ 1457 h 55"/>
                <a:gd name="T8" fmla="+- 0 9650 9602"/>
                <a:gd name="T9" fmla="*/ T8 w 58"/>
                <a:gd name="T10" fmla="+- 0 1466 1411"/>
                <a:gd name="T11" fmla="*/ 1466 h 55"/>
                <a:gd name="T12" fmla="+- 0 9602 9602"/>
                <a:gd name="T13" fmla="*/ T12 w 58"/>
                <a:gd name="T14" fmla="+- 0 1421 1411"/>
                <a:gd name="T15" fmla="*/ 1421 h 55"/>
                <a:gd name="T16" fmla="+- 0 9612 9602"/>
                <a:gd name="T17" fmla="*/ T16 w 58"/>
                <a:gd name="T18" fmla="+- 0 1411 1411"/>
                <a:gd name="T19" fmla="*/ 1411 h 55"/>
              </a:gdLst>
              <a:ahLst/>
              <a:cxnLst>
                <a:cxn ang="0">
                  <a:pos x="T1" y="T3"/>
                </a:cxn>
                <a:cxn ang="0">
                  <a:pos x="T5" y="T7"/>
                </a:cxn>
                <a:cxn ang="0">
                  <a:pos x="T9" y="T11"/>
                </a:cxn>
                <a:cxn ang="0">
                  <a:pos x="T13" y="T15"/>
                </a:cxn>
                <a:cxn ang="0">
                  <a:pos x="T17" y="T19"/>
                </a:cxn>
              </a:cxnLst>
              <a:rect l="0" t="0" r="r" b="b"/>
              <a:pathLst>
                <a:path w="58" h="55">
                  <a:moveTo>
                    <a:pt x="10" y="0"/>
                  </a:moveTo>
                  <a:lnTo>
                    <a:pt x="58" y="46"/>
                  </a:lnTo>
                  <a:lnTo>
                    <a:pt x="48" y="55"/>
                  </a:lnTo>
                  <a:lnTo>
                    <a:pt x="0" y="10"/>
                  </a:lnTo>
                  <a:lnTo>
                    <a:pt x="10" y="0"/>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5" name="Freeform 34">
              <a:extLst>
                <a:ext uri="{FF2B5EF4-FFF2-40B4-BE49-F238E27FC236}">
                  <a16:creationId xmlns:a16="http://schemas.microsoft.com/office/drawing/2014/main" id="{A0C2F2BC-9C25-4A62-87E6-44A10EB73056}"/>
                </a:ext>
              </a:extLst>
            </p:cNvPr>
            <p:cNvSpPr>
              <a:spLocks/>
            </p:cNvSpPr>
            <p:nvPr/>
          </p:nvSpPr>
          <p:spPr bwMode="auto">
            <a:xfrm>
              <a:off x="9624" y="1363"/>
              <a:ext cx="84" cy="84"/>
            </a:xfrm>
            <a:custGeom>
              <a:avLst/>
              <a:gdLst>
                <a:gd name="T0" fmla="+- 0 9648 9624"/>
                <a:gd name="T1" fmla="*/ T0 w 84"/>
                <a:gd name="T2" fmla="+- 0 1406 1363"/>
                <a:gd name="T3" fmla="*/ 1406 h 84"/>
                <a:gd name="T4" fmla="+- 0 9679 9624"/>
                <a:gd name="T5" fmla="*/ T4 w 84"/>
                <a:gd name="T6" fmla="+- 0 1438 1363"/>
                <a:gd name="T7" fmla="*/ 1438 h 84"/>
                <a:gd name="T8" fmla="+- 0 9670 9624"/>
                <a:gd name="T9" fmla="*/ T8 w 84"/>
                <a:gd name="T10" fmla="+- 0 1447 1363"/>
                <a:gd name="T11" fmla="*/ 1447 h 84"/>
                <a:gd name="T12" fmla="+- 0 9624 9624"/>
                <a:gd name="T13" fmla="*/ T12 w 84"/>
                <a:gd name="T14" fmla="+- 0 1399 1363"/>
                <a:gd name="T15" fmla="*/ 1399 h 84"/>
                <a:gd name="T16" fmla="+- 0 9634 9624"/>
                <a:gd name="T17" fmla="*/ T16 w 84"/>
                <a:gd name="T18" fmla="+- 0 1390 1363"/>
                <a:gd name="T19" fmla="*/ 1390 h 84"/>
                <a:gd name="T20" fmla="+- 0 9684 9624"/>
                <a:gd name="T21" fmla="*/ T20 w 84"/>
                <a:gd name="T22" fmla="+- 0 1404 1363"/>
                <a:gd name="T23" fmla="*/ 1404 h 84"/>
                <a:gd name="T24" fmla="+- 0 9653 9624"/>
                <a:gd name="T25" fmla="*/ T24 w 84"/>
                <a:gd name="T26" fmla="+- 0 1373 1363"/>
                <a:gd name="T27" fmla="*/ 1373 h 84"/>
                <a:gd name="T28" fmla="+- 0 9660 9624"/>
                <a:gd name="T29" fmla="*/ T28 w 84"/>
                <a:gd name="T30" fmla="+- 0 1363 1363"/>
                <a:gd name="T31" fmla="*/ 1363 h 84"/>
                <a:gd name="T32" fmla="+- 0 9708 9624"/>
                <a:gd name="T33" fmla="*/ T32 w 84"/>
                <a:gd name="T34" fmla="+- 0 1411 1363"/>
                <a:gd name="T35" fmla="*/ 1411 h 84"/>
                <a:gd name="T36" fmla="+- 0 9698 9624"/>
                <a:gd name="T37" fmla="*/ T36 w 84"/>
                <a:gd name="T38" fmla="+- 0 1421 1363"/>
                <a:gd name="T39" fmla="*/ 1421 h 84"/>
                <a:gd name="T40" fmla="+- 0 9648 9624"/>
                <a:gd name="T41" fmla="*/ T40 w 84"/>
                <a:gd name="T42" fmla="+- 0 1406 1363"/>
                <a:gd name="T43" fmla="*/ 1406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84" h="84">
                  <a:moveTo>
                    <a:pt x="24" y="43"/>
                  </a:moveTo>
                  <a:lnTo>
                    <a:pt x="55" y="75"/>
                  </a:lnTo>
                  <a:lnTo>
                    <a:pt x="46" y="84"/>
                  </a:lnTo>
                  <a:lnTo>
                    <a:pt x="0" y="36"/>
                  </a:lnTo>
                  <a:lnTo>
                    <a:pt x="10" y="27"/>
                  </a:lnTo>
                  <a:lnTo>
                    <a:pt x="60" y="41"/>
                  </a:lnTo>
                  <a:lnTo>
                    <a:pt x="29" y="10"/>
                  </a:lnTo>
                  <a:lnTo>
                    <a:pt x="36" y="0"/>
                  </a:lnTo>
                  <a:lnTo>
                    <a:pt x="84" y="48"/>
                  </a:lnTo>
                  <a:lnTo>
                    <a:pt x="74" y="58"/>
                  </a:lnTo>
                  <a:lnTo>
                    <a:pt x="24" y="43"/>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6" name="Freeform 35">
              <a:extLst>
                <a:ext uri="{FF2B5EF4-FFF2-40B4-BE49-F238E27FC236}">
                  <a16:creationId xmlns:a16="http://schemas.microsoft.com/office/drawing/2014/main" id="{4AB017AE-3084-41A0-9C43-EF5C3845FD9C}"/>
                </a:ext>
              </a:extLst>
            </p:cNvPr>
            <p:cNvSpPr>
              <a:spLocks/>
            </p:cNvSpPr>
            <p:nvPr/>
          </p:nvSpPr>
          <p:spPr bwMode="auto">
            <a:xfrm>
              <a:off x="9715" y="1358"/>
              <a:ext cx="53" cy="48"/>
            </a:xfrm>
            <a:custGeom>
              <a:avLst/>
              <a:gdLst>
                <a:gd name="T0" fmla="+- 0 9715 9715"/>
                <a:gd name="T1" fmla="*/ T0 w 53"/>
                <a:gd name="T2" fmla="+- 0 1406 1358"/>
                <a:gd name="T3" fmla="*/ 1406 h 48"/>
                <a:gd name="T4" fmla="+- 0 9715 9715"/>
                <a:gd name="T5" fmla="*/ T4 w 53"/>
                <a:gd name="T6" fmla="+- 0 1370 1358"/>
                <a:gd name="T7" fmla="*/ 1370 h 48"/>
                <a:gd name="T8" fmla="+- 0 9732 9715"/>
                <a:gd name="T9" fmla="*/ T8 w 53"/>
                <a:gd name="T10" fmla="+- 0 1358 1358"/>
                <a:gd name="T11" fmla="*/ 1358 h 48"/>
                <a:gd name="T12" fmla="+- 0 9768 9715"/>
                <a:gd name="T13" fmla="*/ T12 w 53"/>
                <a:gd name="T14" fmla="+- 0 1366 1358"/>
                <a:gd name="T15" fmla="*/ 1366 h 48"/>
                <a:gd name="T16" fmla="+- 0 9756 9715"/>
                <a:gd name="T17" fmla="*/ T16 w 53"/>
                <a:gd name="T18" fmla="+- 0 1375 1358"/>
                <a:gd name="T19" fmla="*/ 1375 h 48"/>
                <a:gd name="T20" fmla="+- 0 9742 9715"/>
                <a:gd name="T21" fmla="*/ T20 w 53"/>
                <a:gd name="T22" fmla="+- 0 1366 1358"/>
                <a:gd name="T23" fmla="*/ 1366 h 48"/>
                <a:gd name="T24" fmla="+- 0 9720 9715"/>
                <a:gd name="T25" fmla="*/ T24 w 53"/>
                <a:gd name="T26" fmla="+- 0 1382 1358"/>
                <a:gd name="T27" fmla="*/ 1382 h 48"/>
                <a:gd name="T28" fmla="+- 0 9725 9715"/>
                <a:gd name="T29" fmla="*/ T28 w 53"/>
                <a:gd name="T30" fmla="+- 0 1397 1358"/>
                <a:gd name="T31" fmla="*/ 1397 h 48"/>
                <a:gd name="T32" fmla="+- 0 9715 9715"/>
                <a:gd name="T33" fmla="*/ T32 w 53"/>
                <a:gd name="T34" fmla="+- 0 1406 1358"/>
                <a:gd name="T35" fmla="*/ 1406 h 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 h="48">
                  <a:moveTo>
                    <a:pt x="0" y="48"/>
                  </a:moveTo>
                  <a:lnTo>
                    <a:pt x="0" y="12"/>
                  </a:lnTo>
                  <a:lnTo>
                    <a:pt x="17" y="0"/>
                  </a:lnTo>
                  <a:lnTo>
                    <a:pt x="53" y="8"/>
                  </a:lnTo>
                  <a:lnTo>
                    <a:pt x="41" y="17"/>
                  </a:lnTo>
                  <a:lnTo>
                    <a:pt x="27" y="8"/>
                  </a:lnTo>
                  <a:lnTo>
                    <a:pt x="5" y="24"/>
                  </a:lnTo>
                  <a:lnTo>
                    <a:pt x="10" y="39"/>
                  </a:lnTo>
                  <a:lnTo>
                    <a:pt x="0" y="48"/>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7" name="Freeform 36">
              <a:extLst>
                <a:ext uri="{FF2B5EF4-FFF2-40B4-BE49-F238E27FC236}">
                  <a16:creationId xmlns:a16="http://schemas.microsoft.com/office/drawing/2014/main" id="{9F6E5770-A4A3-47EA-8325-B5553727361B}"/>
                </a:ext>
              </a:extLst>
            </p:cNvPr>
            <p:cNvSpPr>
              <a:spLocks/>
            </p:cNvSpPr>
            <p:nvPr/>
          </p:nvSpPr>
          <p:spPr bwMode="auto">
            <a:xfrm>
              <a:off x="9694" y="1330"/>
              <a:ext cx="74" cy="77"/>
            </a:xfrm>
            <a:custGeom>
              <a:avLst/>
              <a:gdLst>
                <a:gd name="T0" fmla="+- 0 9708 9694"/>
                <a:gd name="T1" fmla="*/ T0 w 74"/>
                <a:gd name="T2" fmla="+- 0 1346 1330"/>
                <a:gd name="T3" fmla="*/ 1346 h 77"/>
                <a:gd name="T4" fmla="+- 0 9715 9694"/>
                <a:gd name="T5" fmla="*/ T4 w 74"/>
                <a:gd name="T6" fmla="+- 0 1370 1330"/>
                <a:gd name="T7" fmla="*/ 1370 h 77"/>
                <a:gd name="T8" fmla="+- 0 9715 9694"/>
                <a:gd name="T9" fmla="*/ T8 w 74"/>
                <a:gd name="T10" fmla="+- 0 1406 1330"/>
                <a:gd name="T11" fmla="*/ 1406 h 77"/>
                <a:gd name="T12" fmla="+- 0 9694 9694"/>
                <a:gd name="T13" fmla="*/ T12 w 74"/>
                <a:gd name="T14" fmla="+- 0 1339 1330"/>
                <a:gd name="T15" fmla="*/ 1339 h 77"/>
                <a:gd name="T16" fmla="+- 0 9706 9694"/>
                <a:gd name="T17" fmla="*/ T16 w 74"/>
                <a:gd name="T18" fmla="+- 0 1330 1330"/>
                <a:gd name="T19" fmla="*/ 1330 h 77"/>
                <a:gd name="T20" fmla="+- 0 9768 9694"/>
                <a:gd name="T21" fmla="*/ T20 w 74"/>
                <a:gd name="T22" fmla="+- 0 1366 1330"/>
                <a:gd name="T23" fmla="*/ 1366 h 77"/>
                <a:gd name="T24" fmla="+- 0 9732 9694"/>
                <a:gd name="T25" fmla="*/ T24 w 74"/>
                <a:gd name="T26" fmla="+- 0 1358 1330"/>
                <a:gd name="T27" fmla="*/ 1358 h 77"/>
                <a:gd name="T28" fmla="+- 0 9708 9694"/>
                <a:gd name="T29" fmla="*/ T28 w 74"/>
                <a:gd name="T30" fmla="+- 0 1346 1330"/>
                <a:gd name="T31" fmla="*/ 1346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4" h="77">
                  <a:moveTo>
                    <a:pt x="14" y="16"/>
                  </a:moveTo>
                  <a:lnTo>
                    <a:pt x="21" y="40"/>
                  </a:lnTo>
                  <a:lnTo>
                    <a:pt x="21" y="76"/>
                  </a:lnTo>
                  <a:lnTo>
                    <a:pt x="0" y="9"/>
                  </a:lnTo>
                  <a:lnTo>
                    <a:pt x="12" y="0"/>
                  </a:lnTo>
                  <a:lnTo>
                    <a:pt x="74" y="36"/>
                  </a:lnTo>
                  <a:lnTo>
                    <a:pt x="38" y="28"/>
                  </a:lnTo>
                  <a:lnTo>
                    <a:pt x="14" y="1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8" name="Freeform 37">
              <a:extLst>
                <a:ext uri="{FF2B5EF4-FFF2-40B4-BE49-F238E27FC236}">
                  <a16:creationId xmlns:a16="http://schemas.microsoft.com/office/drawing/2014/main" id="{ACEC6E6B-DFD1-45BE-A640-E593080D3E88}"/>
                </a:ext>
              </a:extLst>
            </p:cNvPr>
            <p:cNvSpPr>
              <a:spLocks/>
            </p:cNvSpPr>
            <p:nvPr/>
          </p:nvSpPr>
          <p:spPr bwMode="auto">
            <a:xfrm>
              <a:off x="9782" y="1313"/>
              <a:ext cx="58" cy="41"/>
            </a:xfrm>
            <a:custGeom>
              <a:avLst/>
              <a:gdLst>
                <a:gd name="T0" fmla="+- 0 9794 9782"/>
                <a:gd name="T1" fmla="*/ T0 w 58"/>
                <a:gd name="T2" fmla="+- 0 1349 1313"/>
                <a:gd name="T3" fmla="*/ 1349 h 41"/>
                <a:gd name="T4" fmla="+- 0 9782 9782"/>
                <a:gd name="T5" fmla="*/ T4 w 58"/>
                <a:gd name="T6" fmla="+- 0 1354 1313"/>
                <a:gd name="T7" fmla="*/ 1354 h 41"/>
                <a:gd name="T8" fmla="+- 0 9790 9782"/>
                <a:gd name="T9" fmla="*/ T8 w 58"/>
                <a:gd name="T10" fmla="+- 0 1320 1313"/>
                <a:gd name="T11" fmla="*/ 1320 h 41"/>
                <a:gd name="T12" fmla="+- 0 9806 9782"/>
                <a:gd name="T13" fmla="*/ T12 w 58"/>
                <a:gd name="T14" fmla="+- 0 1313 1313"/>
                <a:gd name="T15" fmla="*/ 1313 h 41"/>
                <a:gd name="T16" fmla="+- 0 9840 9782"/>
                <a:gd name="T17" fmla="*/ T16 w 58"/>
                <a:gd name="T18" fmla="+- 0 1322 1313"/>
                <a:gd name="T19" fmla="*/ 1322 h 41"/>
                <a:gd name="T20" fmla="+- 0 9828 9782"/>
                <a:gd name="T21" fmla="*/ T20 w 58"/>
                <a:gd name="T22" fmla="+- 0 1330 1313"/>
                <a:gd name="T23" fmla="*/ 1330 h 41"/>
                <a:gd name="T24" fmla="+- 0 9816 9782"/>
                <a:gd name="T25" fmla="*/ T24 w 58"/>
                <a:gd name="T26" fmla="+- 0 1318 1313"/>
                <a:gd name="T27" fmla="*/ 1318 h 41"/>
                <a:gd name="T28" fmla="+- 0 9792 9782"/>
                <a:gd name="T29" fmla="*/ T28 w 58"/>
                <a:gd name="T30" fmla="+- 0 1332 1313"/>
                <a:gd name="T31" fmla="*/ 1332 h 41"/>
                <a:gd name="T32" fmla="+- 0 9794 9782"/>
                <a:gd name="T33" fmla="*/ T32 w 58"/>
                <a:gd name="T34" fmla="+- 0 1349 1313"/>
                <a:gd name="T35" fmla="*/ 1349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8" h="41">
                  <a:moveTo>
                    <a:pt x="12" y="36"/>
                  </a:moveTo>
                  <a:lnTo>
                    <a:pt x="0" y="41"/>
                  </a:lnTo>
                  <a:lnTo>
                    <a:pt x="8" y="7"/>
                  </a:lnTo>
                  <a:lnTo>
                    <a:pt x="24" y="0"/>
                  </a:lnTo>
                  <a:lnTo>
                    <a:pt x="58" y="9"/>
                  </a:lnTo>
                  <a:lnTo>
                    <a:pt x="46" y="17"/>
                  </a:lnTo>
                  <a:lnTo>
                    <a:pt x="34" y="5"/>
                  </a:lnTo>
                  <a:lnTo>
                    <a:pt x="10" y="19"/>
                  </a:lnTo>
                  <a:lnTo>
                    <a:pt x="1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39" name="Freeform 38">
              <a:extLst>
                <a:ext uri="{FF2B5EF4-FFF2-40B4-BE49-F238E27FC236}">
                  <a16:creationId xmlns:a16="http://schemas.microsoft.com/office/drawing/2014/main" id="{672DD7A0-A5D7-40EC-98E8-878C0DE08015}"/>
                </a:ext>
              </a:extLst>
            </p:cNvPr>
            <p:cNvSpPr>
              <a:spLocks/>
            </p:cNvSpPr>
            <p:nvPr/>
          </p:nvSpPr>
          <p:spPr bwMode="auto">
            <a:xfrm>
              <a:off x="9773" y="1277"/>
              <a:ext cx="67" cy="77"/>
            </a:xfrm>
            <a:custGeom>
              <a:avLst/>
              <a:gdLst>
                <a:gd name="T0" fmla="+- 0 9787 9773"/>
                <a:gd name="T1" fmla="*/ T0 w 67"/>
                <a:gd name="T2" fmla="+- 0 1294 1277"/>
                <a:gd name="T3" fmla="*/ 1294 h 77"/>
                <a:gd name="T4" fmla="+- 0 9790 9773"/>
                <a:gd name="T5" fmla="*/ T4 w 67"/>
                <a:gd name="T6" fmla="+- 0 1320 1277"/>
                <a:gd name="T7" fmla="*/ 1320 h 77"/>
                <a:gd name="T8" fmla="+- 0 9782 9773"/>
                <a:gd name="T9" fmla="*/ T8 w 67"/>
                <a:gd name="T10" fmla="+- 0 1354 1277"/>
                <a:gd name="T11" fmla="*/ 1354 h 77"/>
                <a:gd name="T12" fmla="+- 0 9773 9773"/>
                <a:gd name="T13" fmla="*/ T12 w 67"/>
                <a:gd name="T14" fmla="+- 0 1284 1277"/>
                <a:gd name="T15" fmla="*/ 1284 h 77"/>
                <a:gd name="T16" fmla="+- 0 9785 9773"/>
                <a:gd name="T17" fmla="*/ T16 w 67"/>
                <a:gd name="T18" fmla="+- 0 1277 1277"/>
                <a:gd name="T19" fmla="*/ 1277 h 77"/>
                <a:gd name="T20" fmla="+- 0 9840 9773"/>
                <a:gd name="T21" fmla="*/ T20 w 67"/>
                <a:gd name="T22" fmla="+- 0 1322 1277"/>
                <a:gd name="T23" fmla="*/ 1322 h 77"/>
                <a:gd name="T24" fmla="+- 0 9806 9773"/>
                <a:gd name="T25" fmla="*/ T24 w 67"/>
                <a:gd name="T26" fmla="+- 0 1313 1277"/>
                <a:gd name="T27" fmla="*/ 1313 h 77"/>
                <a:gd name="T28" fmla="+- 0 9787 9773"/>
                <a:gd name="T29" fmla="*/ T28 w 67"/>
                <a:gd name="T30" fmla="+- 0 1294 1277"/>
                <a:gd name="T31" fmla="*/ 1294 h 7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77">
                  <a:moveTo>
                    <a:pt x="14" y="17"/>
                  </a:moveTo>
                  <a:lnTo>
                    <a:pt x="17" y="43"/>
                  </a:lnTo>
                  <a:lnTo>
                    <a:pt x="9" y="77"/>
                  </a:lnTo>
                  <a:lnTo>
                    <a:pt x="0" y="7"/>
                  </a:lnTo>
                  <a:lnTo>
                    <a:pt x="12" y="0"/>
                  </a:lnTo>
                  <a:lnTo>
                    <a:pt x="67" y="45"/>
                  </a:lnTo>
                  <a:lnTo>
                    <a:pt x="33" y="36"/>
                  </a:lnTo>
                  <a:lnTo>
                    <a:pt x="14" y="17"/>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0" name="Freeform 39">
              <a:extLst>
                <a:ext uri="{FF2B5EF4-FFF2-40B4-BE49-F238E27FC236}">
                  <a16:creationId xmlns:a16="http://schemas.microsoft.com/office/drawing/2014/main" id="{C1F0FE0E-C554-4913-BA6C-94C725523376}"/>
                </a:ext>
              </a:extLst>
            </p:cNvPr>
            <p:cNvSpPr>
              <a:spLocks/>
            </p:cNvSpPr>
            <p:nvPr/>
          </p:nvSpPr>
          <p:spPr bwMode="auto">
            <a:xfrm>
              <a:off x="9818" y="1238"/>
              <a:ext cx="77" cy="79"/>
            </a:xfrm>
            <a:custGeom>
              <a:avLst/>
              <a:gdLst>
                <a:gd name="T0" fmla="+- 0 9840 9818"/>
                <a:gd name="T1" fmla="*/ T0 w 77"/>
                <a:gd name="T2" fmla="+- 0 1274 1238"/>
                <a:gd name="T3" fmla="*/ 1274 h 79"/>
                <a:gd name="T4" fmla="+- 0 9859 9818"/>
                <a:gd name="T5" fmla="*/ T4 w 77"/>
                <a:gd name="T6" fmla="+- 0 1313 1238"/>
                <a:gd name="T7" fmla="*/ 1313 h 79"/>
                <a:gd name="T8" fmla="+- 0 9847 9818"/>
                <a:gd name="T9" fmla="*/ T8 w 77"/>
                <a:gd name="T10" fmla="+- 0 1318 1238"/>
                <a:gd name="T11" fmla="*/ 1318 h 79"/>
                <a:gd name="T12" fmla="+- 0 9818 9818"/>
                <a:gd name="T13" fmla="*/ T12 w 77"/>
                <a:gd name="T14" fmla="+- 0 1260 1238"/>
                <a:gd name="T15" fmla="*/ 1260 h 79"/>
                <a:gd name="T16" fmla="+- 0 9830 9818"/>
                <a:gd name="T17" fmla="*/ T16 w 77"/>
                <a:gd name="T18" fmla="+- 0 1253 1238"/>
                <a:gd name="T19" fmla="*/ 1253 h 79"/>
                <a:gd name="T20" fmla="+- 0 9876 9818"/>
                <a:gd name="T21" fmla="*/ T20 w 77"/>
                <a:gd name="T22" fmla="+- 0 1282 1238"/>
                <a:gd name="T23" fmla="*/ 1282 h 79"/>
                <a:gd name="T24" fmla="+- 0 9857 9818"/>
                <a:gd name="T25" fmla="*/ T24 w 77"/>
                <a:gd name="T26" fmla="+- 0 1243 1238"/>
                <a:gd name="T27" fmla="*/ 1243 h 79"/>
                <a:gd name="T28" fmla="+- 0 9866 9818"/>
                <a:gd name="T29" fmla="*/ T28 w 77"/>
                <a:gd name="T30" fmla="+- 0 1238 1238"/>
                <a:gd name="T31" fmla="*/ 1238 h 79"/>
                <a:gd name="T32" fmla="+- 0 9895 9818"/>
                <a:gd name="T33" fmla="*/ T32 w 77"/>
                <a:gd name="T34" fmla="+- 0 1298 1238"/>
                <a:gd name="T35" fmla="*/ 1298 h 79"/>
                <a:gd name="T36" fmla="+- 0 9883 9818"/>
                <a:gd name="T37" fmla="*/ T36 w 77"/>
                <a:gd name="T38" fmla="+- 0 1303 1238"/>
                <a:gd name="T39" fmla="*/ 1303 h 79"/>
                <a:gd name="T40" fmla="+- 0 9840 9818"/>
                <a:gd name="T41" fmla="*/ T40 w 77"/>
                <a:gd name="T42" fmla="+- 0 1274 1238"/>
                <a:gd name="T43" fmla="*/ 1274 h 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77" h="79">
                  <a:moveTo>
                    <a:pt x="22" y="36"/>
                  </a:moveTo>
                  <a:lnTo>
                    <a:pt x="41" y="75"/>
                  </a:lnTo>
                  <a:lnTo>
                    <a:pt x="29" y="80"/>
                  </a:lnTo>
                  <a:lnTo>
                    <a:pt x="0" y="22"/>
                  </a:lnTo>
                  <a:lnTo>
                    <a:pt x="12" y="15"/>
                  </a:lnTo>
                  <a:lnTo>
                    <a:pt x="58" y="44"/>
                  </a:lnTo>
                  <a:lnTo>
                    <a:pt x="39" y="5"/>
                  </a:lnTo>
                  <a:lnTo>
                    <a:pt x="48" y="0"/>
                  </a:lnTo>
                  <a:lnTo>
                    <a:pt x="77" y="60"/>
                  </a:lnTo>
                  <a:lnTo>
                    <a:pt x="65" y="65"/>
                  </a:lnTo>
                  <a:lnTo>
                    <a:pt x="22" y="36"/>
                  </a:lnTo>
                  <a:close/>
                </a:path>
              </a:pathLst>
            </a:custGeom>
            <a:solidFill>
              <a:srgbClr val="3D3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41" name="Picture 40">
              <a:extLst>
                <a:ext uri="{FF2B5EF4-FFF2-40B4-BE49-F238E27FC236}">
                  <a16:creationId xmlns:a16="http://schemas.microsoft.com/office/drawing/2014/main" id="{C89694B8-FC9F-4988-B9A4-1CD148157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 y="1315"/>
              <a:ext cx="1284" cy="1229"/>
            </a:xfrm>
            <a:prstGeom prst="rect">
              <a:avLst/>
            </a:prstGeom>
            <a:noFill/>
            <a:extLst>
              <a:ext uri="{909E8E84-426E-40DD-AFC4-6F175D3DCCD1}">
                <a14:hiddenFill xmlns:a14="http://schemas.microsoft.com/office/drawing/2010/main">
                  <a:solidFill>
                    <a:srgbClr val="FFFFFF"/>
                  </a:solidFill>
                </a14:hiddenFill>
              </a:ext>
            </a:extLst>
          </p:spPr>
        </p:pic>
        <p:sp>
          <p:nvSpPr>
            <p:cNvPr id="42" name="Freeform 41">
              <a:extLst>
                <a:ext uri="{FF2B5EF4-FFF2-40B4-BE49-F238E27FC236}">
                  <a16:creationId xmlns:a16="http://schemas.microsoft.com/office/drawing/2014/main" id="{FC089506-A7D0-4AA5-8E6D-AE004D1928EF}"/>
                </a:ext>
              </a:extLst>
            </p:cNvPr>
            <p:cNvSpPr>
              <a:spLocks/>
            </p:cNvSpPr>
            <p:nvPr/>
          </p:nvSpPr>
          <p:spPr bwMode="auto">
            <a:xfrm>
              <a:off x="10217" y="2688"/>
              <a:ext cx="22" cy="14"/>
            </a:xfrm>
            <a:custGeom>
              <a:avLst/>
              <a:gdLst>
                <a:gd name="T0" fmla="+- 0 10238 10217"/>
                <a:gd name="T1" fmla="*/ T0 w 22"/>
                <a:gd name="T2" fmla="+- 0 2688 2688"/>
                <a:gd name="T3" fmla="*/ 2688 h 14"/>
                <a:gd name="T4" fmla="+- 0 10238 10217"/>
                <a:gd name="T5" fmla="*/ T4 w 22"/>
                <a:gd name="T6" fmla="+- 0 2700 2688"/>
                <a:gd name="T7" fmla="*/ 2700 h 14"/>
                <a:gd name="T8" fmla="+- 0 10217 10217"/>
                <a:gd name="T9" fmla="*/ T8 w 22"/>
                <a:gd name="T10" fmla="+- 0 2702 2688"/>
                <a:gd name="T11" fmla="*/ 2702 h 14"/>
                <a:gd name="T12" fmla="+- 0 10217 10217"/>
                <a:gd name="T13" fmla="*/ T12 w 22"/>
                <a:gd name="T14" fmla="+- 0 2690 2688"/>
                <a:gd name="T15" fmla="*/ 2690 h 14"/>
                <a:gd name="T16" fmla="+- 0 10238 10217"/>
                <a:gd name="T17" fmla="*/ T16 w 22"/>
                <a:gd name="T18" fmla="+- 0 2688 2688"/>
                <a:gd name="T19" fmla="*/ 2688 h 14"/>
              </a:gdLst>
              <a:ahLst/>
              <a:cxnLst>
                <a:cxn ang="0">
                  <a:pos x="T1" y="T3"/>
                </a:cxn>
                <a:cxn ang="0">
                  <a:pos x="T5" y="T7"/>
                </a:cxn>
                <a:cxn ang="0">
                  <a:pos x="T9" y="T11"/>
                </a:cxn>
                <a:cxn ang="0">
                  <a:pos x="T13" y="T15"/>
                </a:cxn>
                <a:cxn ang="0">
                  <a:pos x="T17" y="T19"/>
                </a:cxn>
              </a:cxnLst>
              <a:rect l="0" t="0" r="r" b="b"/>
              <a:pathLst>
                <a:path w="22" h="14">
                  <a:moveTo>
                    <a:pt x="21" y="0"/>
                  </a:moveTo>
                  <a:lnTo>
                    <a:pt x="21" y="12"/>
                  </a:lnTo>
                  <a:lnTo>
                    <a:pt x="0" y="14"/>
                  </a:lnTo>
                  <a:lnTo>
                    <a:pt x="0" y="2"/>
                  </a:lnTo>
                  <a:lnTo>
                    <a:pt x="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3" name="Freeform 42">
              <a:extLst>
                <a:ext uri="{FF2B5EF4-FFF2-40B4-BE49-F238E27FC236}">
                  <a16:creationId xmlns:a16="http://schemas.microsoft.com/office/drawing/2014/main" id="{B56EA645-35CA-4ED8-810C-9278812A7AD8}"/>
                </a:ext>
              </a:extLst>
            </p:cNvPr>
            <p:cNvSpPr>
              <a:spLocks/>
            </p:cNvSpPr>
            <p:nvPr/>
          </p:nvSpPr>
          <p:spPr bwMode="auto">
            <a:xfrm>
              <a:off x="10260" y="2652"/>
              <a:ext cx="58" cy="62"/>
            </a:xfrm>
            <a:custGeom>
              <a:avLst/>
              <a:gdLst>
                <a:gd name="T0" fmla="+- 0 10306 10260"/>
                <a:gd name="T1" fmla="*/ T0 w 58"/>
                <a:gd name="T2" fmla="+- 0 2707 2652"/>
                <a:gd name="T3" fmla="*/ 2707 h 62"/>
                <a:gd name="T4" fmla="+- 0 10298 10260"/>
                <a:gd name="T5" fmla="*/ T4 w 58"/>
                <a:gd name="T6" fmla="+- 0 2695 2652"/>
                <a:gd name="T7" fmla="*/ 2695 h 62"/>
                <a:gd name="T8" fmla="+- 0 10294 10260"/>
                <a:gd name="T9" fmla="*/ T8 w 58"/>
                <a:gd name="T10" fmla="+- 0 2686 2652"/>
                <a:gd name="T11" fmla="*/ 2686 h 62"/>
                <a:gd name="T12" fmla="+- 0 10282 10260"/>
                <a:gd name="T13" fmla="*/ T12 w 58"/>
                <a:gd name="T14" fmla="+- 0 2666 2652"/>
                <a:gd name="T15" fmla="*/ 2666 h 62"/>
                <a:gd name="T16" fmla="+- 0 10277 10260"/>
                <a:gd name="T17" fmla="*/ T16 w 58"/>
                <a:gd name="T18" fmla="+- 0 2688 2652"/>
                <a:gd name="T19" fmla="*/ 2688 h 62"/>
                <a:gd name="T20" fmla="+- 0 10272 10260"/>
                <a:gd name="T21" fmla="*/ T20 w 58"/>
                <a:gd name="T22" fmla="+- 0 2712 2652"/>
                <a:gd name="T23" fmla="*/ 2712 h 62"/>
                <a:gd name="T24" fmla="+- 0 10260 10260"/>
                <a:gd name="T25" fmla="*/ T24 w 58"/>
                <a:gd name="T26" fmla="+- 0 2714 2652"/>
                <a:gd name="T27" fmla="*/ 2714 h 62"/>
                <a:gd name="T28" fmla="+- 0 10272 10260"/>
                <a:gd name="T29" fmla="*/ T28 w 58"/>
                <a:gd name="T30" fmla="+- 0 2652 2652"/>
                <a:gd name="T31" fmla="*/ 2652 h 62"/>
                <a:gd name="T32" fmla="+- 0 10284 10260"/>
                <a:gd name="T33" fmla="*/ T32 w 58"/>
                <a:gd name="T34" fmla="+- 0 2652 2652"/>
                <a:gd name="T35" fmla="*/ 2652 h 62"/>
                <a:gd name="T36" fmla="+- 0 10318 10260"/>
                <a:gd name="T37" fmla="*/ T36 w 58"/>
                <a:gd name="T38" fmla="+- 0 2705 2652"/>
                <a:gd name="T39" fmla="*/ 2705 h 62"/>
                <a:gd name="T40" fmla="+- 0 10306 10260"/>
                <a:gd name="T41" fmla="*/ T40 w 58"/>
                <a:gd name="T42" fmla="+- 0 2707 2652"/>
                <a:gd name="T43" fmla="*/ 2707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8" h="62">
                  <a:moveTo>
                    <a:pt x="46" y="55"/>
                  </a:moveTo>
                  <a:lnTo>
                    <a:pt x="38" y="43"/>
                  </a:lnTo>
                  <a:lnTo>
                    <a:pt x="34" y="34"/>
                  </a:lnTo>
                  <a:lnTo>
                    <a:pt x="22" y="14"/>
                  </a:lnTo>
                  <a:lnTo>
                    <a:pt x="17" y="36"/>
                  </a:lnTo>
                  <a:lnTo>
                    <a:pt x="12" y="60"/>
                  </a:lnTo>
                  <a:lnTo>
                    <a:pt x="0" y="62"/>
                  </a:lnTo>
                  <a:lnTo>
                    <a:pt x="12" y="0"/>
                  </a:lnTo>
                  <a:lnTo>
                    <a:pt x="24" y="0"/>
                  </a:lnTo>
                  <a:lnTo>
                    <a:pt x="58" y="53"/>
                  </a:lnTo>
                  <a:lnTo>
                    <a:pt x="46" y="5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4" name="Freeform 43">
              <a:extLst>
                <a:ext uri="{FF2B5EF4-FFF2-40B4-BE49-F238E27FC236}">
                  <a16:creationId xmlns:a16="http://schemas.microsoft.com/office/drawing/2014/main" id="{2E54C39C-2B96-41EB-8780-35FB9B9123F2}"/>
                </a:ext>
              </a:extLst>
            </p:cNvPr>
            <p:cNvSpPr>
              <a:spLocks/>
            </p:cNvSpPr>
            <p:nvPr/>
          </p:nvSpPr>
          <p:spPr bwMode="auto">
            <a:xfrm>
              <a:off x="10272" y="2686"/>
              <a:ext cx="26" cy="26"/>
            </a:xfrm>
            <a:custGeom>
              <a:avLst/>
              <a:gdLst>
                <a:gd name="T0" fmla="+- 0 10277 10272"/>
                <a:gd name="T1" fmla="*/ T0 w 26"/>
                <a:gd name="T2" fmla="+- 0 2688 2686"/>
                <a:gd name="T3" fmla="*/ 2688 h 26"/>
                <a:gd name="T4" fmla="+- 0 10294 10272"/>
                <a:gd name="T5" fmla="*/ T4 w 26"/>
                <a:gd name="T6" fmla="+- 0 2686 2686"/>
                <a:gd name="T7" fmla="*/ 2686 h 26"/>
                <a:gd name="T8" fmla="+- 0 10298 10272"/>
                <a:gd name="T9" fmla="*/ T8 w 26"/>
                <a:gd name="T10" fmla="+- 0 2695 2686"/>
                <a:gd name="T11" fmla="*/ 2695 h 26"/>
                <a:gd name="T12" fmla="+- 0 10274 10272"/>
                <a:gd name="T13" fmla="*/ T12 w 26"/>
                <a:gd name="T14" fmla="+- 0 2700 2686"/>
                <a:gd name="T15" fmla="*/ 2700 h 26"/>
                <a:gd name="T16" fmla="+- 0 10272 10272"/>
                <a:gd name="T17" fmla="*/ T16 w 26"/>
                <a:gd name="T18" fmla="+- 0 2712 2686"/>
                <a:gd name="T19" fmla="*/ 2712 h 26"/>
                <a:gd name="T20" fmla="+- 0 10277 10272"/>
                <a:gd name="T21" fmla="*/ T20 w 26"/>
                <a:gd name="T22" fmla="+- 0 2688 2686"/>
                <a:gd name="T23" fmla="*/ 2688 h 26"/>
              </a:gdLst>
              <a:ahLst/>
              <a:cxnLst>
                <a:cxn ang="0">
                  <a:pos x="T1" y="T3"/>
                </a:cxn>
                <a:cxn ang="0">
                  <a:pos x="T5" y="T7"/>
                </a:cxn>
                <a:cxn ang="0">
                  <a:pos x="T9" y="T11"/>
                </a:cxn>
                <a:cxn ang="0">
                  <a:pos x="T13" y="T15"/>
                </a:cxn>
                <a:cxn ang="0">
                  <a:pos x="T17" y="T19"/>
                </a:cxn>
                <a:cxn ang="0">
                  <a:pos x="T21" y="T23"/>
                </a:cxn>
              </a:cxnLst>
              <a:rect l="0" t="0" r="r" b="b"/>
              <a:pathLst>
                <a:path w="26" h="26">
                  <a:moveTo>
                    <a:pt x="5" y="2"/>
                  </a:moveTo>
                  <a:lnTo>
                    <a:pt x="22" y="0"/>
                  </a:lnTo>
                  <a:lnTo>
                    <a:pt x="26" y="9"/>
                  </a:lnTo>
                  <a:lnTo>
                    <a:pt x="2" y="14"/>
                  </a:lnTo>
                  <a:lnTo>
                    <a:pt x="0" y="26"/>
                  </a:lnTo>
                  <a:lnTo>
                    <a:pt x="5"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5" name="Freeform 44">
              <a:extLst>
                <a:ext uri="{FF2B5EF4-FFF2-40B4-BE49-F238E27FC236}">
                  <a16:creationId xmlns:a16="http://schemas.microsoft.com/office/drawing/2014/main" id="{D7F080F9-04F7-48FC-9CE1-8D36F7AF0B64}"/>
                </a:ext>
              </a:extLst>
            </p:cNvPr>
            <p:cNvSpPr>
              <a:spLocks/>
            </p:cNvSpPr>
            <p:nvPr/>
          </p:nvSpPr>
          <p:spPr bwMode="auto">
            <a:xfrm>
              <a:off x="10368" y="2618"/>
              <a:ext cx="58" cy="67"/>
            </a:xfrm>
            <a:custGeom>
              <a:avLst/>
              <a:gdLst>
                <a:gd name="T0" fmla="+- 0 10411 10368"/>
                <a:gd name="T1" fmla="*/ T0 w 58"/>
                <a:gd name="T2" fmla="+- 0 2618 2618"/>
                <a:gd name="T3" fmla="*/ 2618 h 67"/>
                <a:gd name="T4" fmla="+- 0 10423 10368"/>
                <a:gd name="T5" fmla="*/ T4 w 58"/>
                <a:gd name="T6" fmla="+- 0 2647 2618"/>
                <a:gd name="T7" fmla="*/ 2647 h 67"/>
                <a:gd name="T8" fmla="+- 0 10423 10368"/>
                <a:gd name="T9" fmla="*/ T8 w 58"/>
                <a:gd name="T10" fmla="+- 0 2654 2618"/>
                <a:gd name="T11" fmla="*/ 2654 h 67"/>
                <a:gd name="T12" fmla="+- 0 10426 10368"/>
                <a:gd name="T13" fmla="*/ T12 w 58"/>
                <a:gd name="T14" fmla="+- 0 2659 2618"/>
                <a:gd name="T15" fmla="*/ 2659 h 67"/>
                <a:gd name="T16" fmla="+- 0 10426 10368"/>
                <a:gd name="T17" fmla="*/ T16 w 58"/>
                <a:gd name="T18" fmla="+- 0 2666 2618"/>
                <a:gd name="T19" fmla="*/ 2666 h 67"/>
                <a:gd name="T20" fmla="+- 0 10423 10368"/>
                <a:gd name="T21" fmla="*/ T20 w 58"/>
                <a:gd name="T22" fmla="+- 0 2671 2618"/>
                <a:gd name="T23" fmla="*/ 2671 h 67"/>
                <a:gd name="T24" fmla="+- 0 10423 10368"/>
                <a:gd name="T25" fmla="*/ T24 w 58"/>
                <a:gd name="T26" fmla="+- 0 2676 2618"/>
                <a:gd name="T27" fmla="*/ 2676 h 67"/>
                <a:gd name="T28" fmla="+- 0 10416 10368"/>
                <a:gd name="T29" fmla="*/ T28 w 58"/>
                <a:gd name="T30" fmla="+- 0 2678 2618"/>
                <a:gd name="T31" fmla="*/ 2678 h 67"/>
                <a:gd name="T32" fmla="+- 0 10414 10368"/>
                <a:gd name="T33" fmla="*/ T32 w 58"/>
                <a:gd name="T34" fmla="+- 0 2681 2618"/>
                <a:gd name="T35" fmla="*/ 2681 h 67"/>
                <a:gd name="T36" fmla="+- 0 10409 10368"/>
                <a:gd name="T37" fmla="*/ T36 w 58"/>
                <a:gd name="T38" fmla="+- 0 2683 2618"/>
                <a:gd name="T39" fmla="*/ 2683 h 67"/>
                <a:gd name="T40" fmla="+- 0 10404 10368"/>
                <a:gd name="T41" fmla="*/ T40 w 58"/>
                <a:gd name="T42" fmla="+- 0 2683 2618"/>
                <a:gd name="T43" fmla="*/ 2683 h 67"/>
                <a:gd name="T44" fmla="+- 0 10399 10368"/>
                <a:gd name="T45" fmla="*/ T44 w 58"/>
                <a:gd name="T46" fmla="+- 0 2686 2618"/>
                <a:gd name="T47" fmla="*/ 2686 h 67"/>
                <a:gd name="T48" fmla="+- 0 10394 10368"/>
                <a:gd name="T49" fmla="*/ T48 w 58"/>
                <a:gd name="T50" fmla="+- 0 2683 2618"/>
                <a:gd name="T51" fmla="*/ 2683 h 67"/>
                <a:gd name="T52" fmla="+- 0 10390 10368"/>
                <a:gd name="T53" fmla="*/ T52 w 58"/>
                <a:gd name="T54" fmla="+- 0 2683 2618"/>
                <a:gd name="T55" fmla="*/ 2683 h 67"/>
                <a:gd name="T56" fmla="+- 0 10385 10368"/>
                <a:gd name="T57" fmla="*/ T56 w 58"/>
                <a:gd name="T58" fmla="+- 0 2678 2618"/>
                <a:gd name="T59" fmla="*/ 2678 h 67"/>
                <a:gd name="T60" fmla="+- 0 10380 10368"/>
                <a:gd name="T61" fmla="*/ T60 w 58"/>
                <a:gd name="T62" fmla="+- 0 2674 2618"/>
                <a:gd name="T63" fmla="*/ 2674 h 67"/>
                <a:gd name="T64" fmla="+- 0 10380 10368"/>
                <a:gd name="T65" fmla="*/ T64 w 58"/>
                <a:gd name="T66" fmla="+- 0 2669 2618"/>
                <a:gd name="T67" fmla="*/ 2669 h 67"/>
                <a:gd name="T68" fmla="+- 0 10378 10368"/>
                <a:gd name="T69" fmla="*/ T68 w 58"/>
                <a:gd name="T70" fmla="+- 0 2664 2618"/>
                <a:gd name="T71" fmla="*/ 2664 h 67"/>
                <a:gd name="T72" fmla="+- 0 10368 10368"/>
                <a:gd name="T73" fmla="*/ T72 w 58"/>
                <a:gd name="T74" fmla="+- 0 2633 2618"/>
                <a:gd name="T75" fmla="*/ 2633 h 67"/>
                <a:gd name="T76" fmla="+- 0 10380 10368"/>
                <a:gd name="T77" fmla="*/ T76 w 58"/>
                <a:gd name="T78" fmla="+- 0 2630 2618"/>
                <a:gd name="T79" fmla="*/ 2630 h 67"/>
                <a:gd name="T80" fmla="+- 0 10390 10368"/>
                <a:gd name="T81" fmla="*/ T80 w 58"/>
                <a:gd name="T82" fmla="+- 0 2659 2618"/>
                <a:gd name="T83" fmla="*/ 2659 h 67"/>
                <a:gd name="T84" fmla="+- 0 10392 10368"/>
                <a:gd name="T85" fmla="*/ T84 w 58"/>
                <a:gd name="T86" fmla="+- 0 2664 2618"/>
                <a:gd name="T87" fmla="*/ 2664 h 67"/>
                <a:gd name="T88" fmla="+- 0 10392 10368"/>
                <a:gd name="T89" fmla="*/ T88 w 58"/>
                <a:gd name="T90" fmla="+- 0 2669 2618"/>
                <a:gd name="T91" fmla="*/ 2669 h 67"/>
                <a:gd name="T92" fmla="+- 0 10397 10368"/>
                <a:gd name="T93" fmla="*/ T92 w 58"/>
                <a:gd name="T94" fmla="+- 0 2674 2618"/>
                <a:gd name="T95" fmla="*/ 2674 h 67"/>
                <a:gd name="T96" fmla="+- 0 10409 10368"/>
                <a:gd name="T97" fmla="*/ T96 w 58"/>
                <a:gd name="T98" fmla="+- 0 2674 2618"/>
                <a:gd name="T99" fmla="*/ 2674 h 67"/>
                <a:gd name="T100" fmla="+- 0 10414 10368"/>
                <a:gd name="T101" fmla="*/ T100 w 58"/>
                <a:gd name="T102" fmla="+- 0 2666 2618"/>
                <a:gd name="T103" fmla="*/ 2666 h 67"/>
                <a:gd name="T104" fmla="+- 0 10414 10368"/>
                <a:gd name="T105" fmla="*/ T104 w 58"/>
                <a:gd name="T106" fmla="+- 0 2664 2618"/>
                <a:gd name="T107" fmla="*/ 2664 h 67"/>
                <a:gd name="T108" fmla="+- 0 10411 10368"/>
                <a:gd name="T109" fmla="*/ T108 w 58"/>
                <a:gd name="T110" fmla="+- 0 2659 2618"/>
                <a:gd name="T111" fmla="*/ 2659 h 67"/>
                <a:gd name="T112" fmla="+- 0 10411 10368"/>
                <a:gd name="T113" fmla="*/ T112 w 58"/>
                <a:gd name="T114" fmla="+- 0 2652 2618"/>
                <a:gd name="T115" fmla="*/ 2652 h 67"/>
                <a:gd name="T116" fmla="+- 0 10402 10368"/>
                <a:gd name="T117" fmla="*/ T116 w 58"/>
                <a:gd name="T118" fmla="+- 0 2623 2618"/>
                <a:gd name="T119" fmla="*/ 2623 h 67"/>
                <a:gd name="T120" fmla="+- 0 10411 10368"/>
                <a:gd name="T121" fmla="*/ T120 w 58"/>
                <a:gd name="T122" fmla="+- 0 2618 2618"/>
                <a:gd name="T123" fmla="*/ 2618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58" h="67">
                  <a:moveTo>
                    <a:pt x="43" y="0"/>
                  </a:moveTo>
                  <a:lnTo>
                    <a:pt x="55" y="29"/>
                  </a:lnTo>
                  <a:lnTo>
                    <a:pt x="55" y="36"/>
                  </a:lnTo>
                  <a:lnTo>
                    <a:pt x="58" y="41"/>
                  </a:lnTo>
                  <a:lnTo>
                    <a:pt x="58" y="48"/>
                  </a:lnTo>
                  <a:lnTo>
                    <a:pt x="55" y="53"/>
                  </a:lnTo>
                  <a:lnTo>
                    <a:pt x="55" y="58"/>
                  </a:lnTo>
                  <a:lnTo>
                    <a:pt x="48" y="60"/>
                  </a:lnTo>
                  <a:lnTo>
                    <a:pt x="46" y="63"/>
                  </a:lnTo>
                  <a:lnTo>
                    <a:pt x="41" y="65"/>
                  </a:lnTo>
                  <a:lnTo>
                    <a:pt x="36" y="65"/>
                  </a:lnTo>
                  <a:lnTo>
                    <a:pt x="31" y="68"/>
                  </a:lnTo>
                  <a:lnTo>
                    <a:pt x="26" y="65"/>
                  </a:lnTo>
                  <a:lnTo>
                    <a:pt x="22" y="65"/>
                  </a:lnTo>
                  <a:lnTo>
                    <a:pt x="17" y="60"/>
                  </a:lnTo>
                  <a:lnTo>
                    <a:pt x="12" y="56"/>
                  </a:lnTo>
                  <a:lnTo>
                    <a:pt x="12" y="51"/>
                  </a:lnTo>
                  <a:lnTo>
                    <a:pt x="10" y="46"/>
                  </a:lnTo>
                  <a:lnTo>
                    <a:pt x="0" y="15"/>
                  </a:lnTo>
                  <a:lnTo>
                    <a:pt x="12" y="12"/>
                  </a:lnTo>
                  <a:lnTo>
                    <a:pt x="22" y="41"/>
                  </a:lnTo>
                  <a:lnTo>
                    <a:pt x="24" y="46"/>
                  </a:lnTo>
                  <a:lnTo>
                    <a:pt x="24" y="51"/>
                  </a:lnTo>
                  <a:lnTo>
                    <a:pt x="29" y="56"/>
                  </a:lnTo>
                  <a:lnTo>
                    <a:pt x="41" y="56"/>
                  </a:lnTo>
                  <a:lnTo>
                    <a:pt x="46" y="48"/>
                  </a:lnTo>
                  <a:lnTo>
                    <a:pt x="46" y="46"/>
                  </a:lnTo>
                  <a:lnTo>
                    <a:pt x="43" y="41"/>
                  </a:lnTo>
                  <a:lnTo>
                    <a:pt x="43" y="34"/>
                  </a:lnTo>
                  <a:lnTo>
                    <a:pt x="34" y="5"/>
                  </a:lnTo>
                  <a:lnTo>
                    <a:pt x="4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45">
              <a:extLst>
                <a:ext uri="{FF2B5EF4-FFF2-40B4-BE49-F238E27FC236}">
                  <a16:creationId xmlns:a16="http://schemas.microsoft.com/office/drawing/2014/main" id="{A1342901-8E94-458B-A93D-D1E2DEADE555}"/>
                </a:ext>
              </a:extLst>
            </p:cNvPr>
            <p:cNvSpPr>
              <a:spLocks/>
            </p:cNvSpPr>
            <p:nvPr/>
          </p:nvSpPr>
          <p:spPr bwMode="auto">
            <a:xfrm>
              <a:off x="10313" y="2638"/>
              <a:ext cx="60" cy="62"/>
            </a:xfrm>
            <a:custGeom>
              <a:avLst/>
              <a:gdLst>
                <a:gd name="T0" fmla="+- 0 10313 10313"/>
                <a:gd name="T1" fmla="*/ T0 w 60"/>
                <a:gd name="T2" fmla="+- 0 2669 2638"/>
                <a:gd name="T3" fmla="*/ 2669 h 62"/>
                <a:gd name="T4" fmla="+- 0 10313 10313"/>
                <a:gd name="T5" fmla="*/ T4 w 60"/>
                <a:gd name="T6" fmla="+- 0 2664 2638"/>
                <a:gd name="T7" fmla="*/ 2664 h 62"/>
                <a:gd name="T8" fmla="+- 0 10315 10313"/>
                <a:gd name="T9" fmla="*/ T8 w 60"/>
                <a:gd name="T10" fmla="+- 0 2659 2638"/>
                <a:gd name="T11" fmla="*/ 2659 h 62"/>
                <a:gd name="T12" fmla="+- 0 10318 10313"/>
                <a:gd name="T13" fmla="*/ T12 w 60"/>
                <a:gd name="T14" fmla="+- 0 2652 2638"/>
                <a:gd name="T15" fmla="*/ 2652 h 62"/>
                <a:gd name="T16" fmla="+- 0 10320 10313"/>
                <a:gd name="T17" fmla="*/ T16 w 60"/>
                <a:gd name="T18" fmla="+- 0 2650 2638"/>
                <a:gd name="T19" fmla="*/ 2650 h 62"/>
                <a:gd name="T20" fmla="+- 0 10325 10313"/>
                <a:gd name="T21" fmla="*/ T20 w 60"/>
                <a:gd name="T22" fmla="+- 0 2645 2638"/>
                <a:gd name="T23" fmla="*/ 2645 h 62"/>
                <a:gd name="T24" fmla="+- 0 10327 10313"/>
                <a:gd name="T25" fmla="*/ T24 w 60"/>
                <a:gd name="T26" fmla="+- 0 2642 2638"/>
                <a:gd name="T27" fmla="*/ 2642 h 62"/>
                <a:gd name="T28" fmla="+- 0 10332 10313"/>
                <a:gd name="T29" fmla="*/ T28 w 60"/>
                <a:gd name="T30" fmla="+- 0 2640 2638"/>
                <a:gd name="T31" fmla="*/ 2640 h 62"/>
                <a:gd name="T32" fmla="+- 0 10337 10313"/>
                <a:gd name="T33" fmla="*/ T32 w 60"/>
                <a:gd name="T34" fmla="+- 0 2640 2638"/>
                <a:gd name="T35" fmla="*/ 2640 h 62"/>
                <a:gd name="T36" fmla="+- 0 10344 10313"/>
                <a:gd name="T37" fmla="*/ T36 w 60"/>
                <a:gd name="T38" fmla="+- 0 2638 2638"/>
                <a:gd name="T39" fmla="*/ 2638 h 62"/>
                <a:gd name="T40" fmla="+- 0 10349 10313"/>
                <a:gd name="T41" fmla="*/ T40 w 60"/>
                <a:gd name="T42" fmla="+- 0 2638 2638"/>
                <a:gd name="T43" fmla="*/ 2638 h 62"/>
                <a:gd name="T44" fmla="+- 0 10356 10313"/>
                <a:gd name="T45" fmla="*/ T44 w 60"/>
                <a:gd name="T46" fmla="+- 0 2640 2638"/>
                <a:gd name="T47" fmla="*/ 2640 h 62"/>
                <a:gd name="T48" fmla="+- 0 10361 10313"/>
                <a:gd name="T49" fmla="*/ T48 w 60"/>
                <a:gd name="T50" fmla="+- 0 2642 2638"/>
                <a:gd name="T51" fmla="*/ 2642 h 62"/>
                <a:gd name="T52" fmla="+- 0 10363 10313"/>
                <a:gd name="T53" fmla="*/ T52 w 60"/>
                <a:gd name="T54" fmla="+- 0 2647 2638"/>
                <a:gd name="T55" fmla="*/ 2647 h 62"/>
                <a:gd name="T56" fmla="+- 0 10366 10313"/>
                <a:gd name="T57" fmla="*/ T56 w 60"/>
                <a:gd name="T58" fmla="+- 0 2652 2638"/>
                <a:gd name="T59" fmla="*/ 2652 h 62"/>
                <a:gd name="T60" fmla="+- 0 10356 10313"/>
                <a:gd name="T61" fmla="*/ T60 w 60"/>
                <a:gd name="T62" fmla="+- 0 2657 2638"/>
                <a:gd name="T63" fmla="*/ 2657 h 62"/>
                <a:gd name="T64" fmla="+- 0 10351 10313"/>
                <a:gd name="T65" fmla="*/ T64 w 60"/>
                <a:gd name="T66" fmla="+- 0 2652 2638"/>
                <a:gd name="T67" fmla="*/ 2652 h 62"/>
                <a:gd name="T68" fmla="+- 0 10346 10313"/>
                <a:gd name="T69" fmla="*/ T68 w 60"/>
                <a:gd name="T70" fmla="+- 0 2650 2638"/>
                <a:gd name="T71" fmla="*/ 2650 h 62"/>
                <a:gd name="T72" fmla="+- 0 10334 10313"/>
                <a:gd name="T73" fmla="*/ T72 w 60"/>
                <a:gd name="T74" fmla="+- 0 2650 2638"/>
                <a:gd name="T75" fmla="*/ 2650 h 62"/>
                <a:gd name="T76" fmla="+- 0 10330 10313"/>
                <a:gd name="T77" fmla="*/ T76 w 60"/>
                <a:gd name="T78" fmla="+- 0 2657 2638"/>
                <a:gd name="T79" fmla="*/ 2657 h 62"/>
                <a:gd name="T80" fmla="+- 0 10327 10313"/>
                <a:gd name="T81" fmla="*/ T80 w 60"/>
                <a:gd name="T82" fmla="+- 0 2662 2638"/>
                <a:gd name="T83" fmla="*/ 2662 h 62"/>
                <a:gd name="T84" fmla="+- 0 10325 10313"/>
                <a:gd name="T85" fmla="*/ T84 w 60"/>
                <a:gd name="T86" fmla="+- 0 2666 2638"/>
                <a:gd name="T87" fmla="*/ 2666 h 62"/>
                <a:gd name="T88" fmla="+- 0 10327 10313"/>
                <a:gd name="T89" fmla="*/ T88 w 60"/>
                <a:gd name="T90" fmla="+- 0 2674 2638"/>
                <a:gd name="T91" fmla="*/ 2674 h 62"/>
                <a:gd name="T92" fmla="+- 0 10330 10313"/>
                <a:gd name="T93" fmla="*/ T92 w 60"/>
                <a:gd name="T94" fmla="+- 0 2678 2638"/>
                <a:gd name="T95" fmla="*/ 2678 h 62"/>
                <a:gd name="T96" fmla="+- 0 10332 10313"/>
                <a:gd name="T97" fmla="*/ T96 w 60"/>
                <a:gd name="T98" fmla="+- 0 2683 2638"/>
                <a:gd name="T99" fmla="*/ 2683 h 62"/>
                <a:gd name="T100" fmla="+- 0 10339 10313"/>
                <a:gd name="T101" fmla="*/ T100 w 60"/>
                <a:gd name="T102" fmla="+- 0 2688 2638"/>
                <a:gd name="T103" fmla="*/ 2688 h 62"/>
                <a:gd name="T104" fmla="+- 0 10344 10313"/>
                <a:gd name="T105" fmla="*/ T104 w 60"/>
                <a:gd name="T106" fmla="+- 0 2690 2638"/>
                <a:gd name="T107" fmla="*/ 2690 h 62"/>
                <a:gd name="T108" fmla="+- 0 10349 10313"/>
                <a:gd name="T109" fmla="*/ T108 w 60"/>
                <a:gd name="T110" fmla="+- 0 2688 2638"/>
                <a:gd name="T111" fmla="*/ 2688 h 62"/>
                <a:gd name="T112" fmla="+- 0 10354 10313"/>
                <a:gd name="T113" fmla="*/ T112 w 60"/>
                <a:gd name="T114" fmla="+- 0 2688 2638"/>
                <a:gd name="T115" fmla="*/ 2688 h 62"/>
                <a:gd name="T116" fmla="+- 0 10358 10313"/>
                <a:gd name="T117" fmla="*/ T116 w 60"/>
                <a:gd name="T118" fmla="+- 0 2683 2638"/>
                <a:gd name="T119" fmla="*/ 2683 h 62"/>
                <a:gd name="T120" fmla="+- 0 10361 10313"/>
                <a:gd name="T121" fmla="*/ T120 w 60"/>
                <a:gd name="T122" fmla="+- 0 2681 2638"/>
                <a:gd name="T123" fmla="*/ 2681 h 62"/>
                <a:gd name="T124" fmla="+- 0 10358 10313"/>
                <a:gd name="T125" fmla="*/ T124 w 60"/>
                <a:gd name="T126" fmla="+- 0 2674 2638"/>
                <a:gd name="T127" fmla="*/ 2674 h 62"/>
                <a:gd name="T128" fmla="+- 0 10346 10313"/>
                <a:gd name="T129" fmla="*/ T128 w 60"/>
                <a:gd name="T130" fmla="+- 0 2676 2638"/>
                <a:gd name="T131" fmla="*/ 2676 h 62"/>
                <a:gd name="T132" fmla="+- 0 10344 10313"/>
                <a:gd name="T133" fmla="*/ T132 w 60"/>
                <a:gd name="T134" fmla="+- 0 2666 2638"/>
                <a:gd name="T135" fmla="*/ 2666 h 62"/>
                <a:gd name="T136" fmla="+- 0 10368 10313"/>
                <a:gd name="T137" fmla="*/ T136 w 60"/>
                <a:gd name="T138" fmla="+- 0 2662 2638"/>
                <a:gd name="T139" fmla="*/ 2662 h 62"/>
                <a:gd name="T140" fmla="+- 0 10373 10313"/>
                <a:gd name="T141" fmla="*/ T140 w 60"/>
                <a:gd name="T142" fmla="+- 0 2683 2638"/>
                <a:gd name="T143" fmla="*/ 2683 h 62"/>
                <a:gd name="T144" fmla="+- 0 10368 10313"/>
                <a:gd name="T145" fmla="*/ T144 w 60"/>
                <a:gd name="T146" fmla="+- 0 2690 2638"/>
                <a:gd name="T147" fmla="*/ 2690 h 62"/>
                <a:gd name="T148" fmla="+- 0 10366 10313"/>
                <a:gd name="T149" fmla="*/ T148 w 60"/>
                <a:gd name="T150" fmla="+- 0 2693 2638"/>
                <a:gd name="T151" fmla="*/ 2693 h 62"/>
                <a:gd name="T152" fmla="+- 0 10361 10313"/>
                <a:gd name="T153" fmla="*/ T152 w 60"/>
                <a:gd name="T154" fmla="+- 0 2695 2638"/>
                <a:gd name="T155" fmla="*/ 2695 h 62"/>
                <a:gd name="T156" fmla="+- 0 10356 10313"/>
                <a:gd name="T157" fmla="*/ T156 w 60"/>
                <a:gd name="T158" fmla="+- 0 2698 2638"/>
                <a:gd name="T159" fmla="*/ 2698 h 62"/>
                <a:gd name="T160" fmla="+- 0 10351 10313"/>
                <a:gd name="T161" fmla="*/ T160 w 60"/>
                <a:gd name="T162" fmla="+- 0 2700 2638"/>
                <a:gd name="T163" fmla="*/ 2700 h 62"/>
                <a:gd name="T164" fmla="+- 0 10334 10313"/>
                <a:gd name="T165" fmla="*/ T164 w 60"/>
                <a:gd name="T166" fmla="+- 0 2700 2638"/>
                <a:gd name="T167" fmla="*/ 2700 h 62"/>
                <a:gd name="T168" fmla="+- 0 10330 10313"/>
                <a:gd name="T169" fmla="*/ T168 w 60"/>
                <a:gd name="T170" fmla="+- 0 2698 2638"/>
                <a:gd name="T171" fmla="*/ 2698 h 62"/>
                <a:gd name="T172" fmla="+- 0 10325 10313"/>
                <a:gd name="T173" fmla="*/ T172 w 60"/>
                <a:gd name="T174" fmla="+- 0 2695 2638"/>
                <a:gd name="T175" fmla="*/ 2695 h 62"/>
                <a:gd name="T176" fmla="+- 0 10322 10313"/>
                <a:gd name="T177" fmla="*/ T176 w 60"/>
                <a:gd name="T178" fmla="+- 0 2690 2638"/>
                <a:gd name="T179" fmla="*/ 2690 h 62"/>
                <a:gd name="T180" fmla="+- 0 10320 10313"/>
                <a:gd name="T181" fmla="*/ T180 w 60"/>
                <a:gd name="T182" fmla="+- 0 2686 2638"/>
                <a:gd name="T183" fmla="*/ 2686 h 62"/>
                <a:gd name="T184" fmla="+- 0 10318 10313"/>
                <a:gd name="T185" fmla="*/ T184 w 60"/>
                <a:gd name="T186" fmla="+- 0 2681 2638"/>
                <a:gd name="T187" fmla="*/ 2681 h 62"/>
                <a:gd name="T188" fmla="+- 0 10315 10313"/>
                <a:gd name="T189" fmla="*/ T188 w 60"/>
                <a:gd name="T190" fmla="+- 0 2676 2638"/>
                <a:gd name="T191" fmla="*/ 2676 h 62"/>
                <a:gd name="T192" fmla="+- 0 10313 10313"/>
                <a:gd name="T193" fmla="*/ T192 w 60"/>
                <a:gd name="T194" fmla="+- 0 2669 2638"/>
                <a:gd name="T195" fmla="*/ 2669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60" h="62">
                  <a:moveTo>
                    <a:pt x="0" y="31"/>
                  </a:moveTo>
                  <a:lnTo>
                    <a:pt x="0" y="26"/>
                  </a:lnTo>
                  <a:lnTo>
                    <a:pt x="2" y="21"/>
                  </a:lnTo>
                  <a:lnTo>
                    <a:pt x="5" y="14"/>
                  </a:lnTo>
                  <a:lnTo>
                    <a:pt x="7" y="12"/>
                  </a:lnTo>
                  <a:lnTo>
                    <a:pt x="12" y="7"/>
                  </a:lnTo>
                  <a:lnTo>
                    <a:pt x="14" y="4"/>
                  </a:lnTo>
                  <a:lnTo>
                    <a:pt x="19" y="2"/>
                  </a:lnTo>
                  <a:lnTo>
                    <a:pt x="24" y="2"/>
                  </a:lnTo>
                  <a:lnTo>
                    <a:pt x="31" y="0"/>
                  </a:lnTo>
                  <a:lnTo>
                    <a:pt x="36" y="0"/>
                  </a:lnTo>
                  <a:lnTo>
                    <a:pt x="43" y="2"/>
                  </a:lnTo>
                  <a:lnTo>
                    <a:pt x="48" y="4"/>
                  </a:lnTo>
                  <a:lnTo>
                    <a:pt x="50" y="9"/>
                  </a:lnTo>
                  <a:lnTo>
                    <a:pt x="53" y="14"/>
                  </a:lnTo>
                  <a:lnTo>
                    <a:pt x="43" y="19"/>
                  </a:lnTo>
                  <a:lnTo>
                    <a:pt x="38" y="14"/>
                  </a:lnTo>
                  <a:lnTo>
                    <a:pt x="33" y="12"/>
                  </a:lnTo>
                  <a:lnTo>
                    <a:pt x="21" y="12"/>
                  </a:lnTo>
                  <a:lnTo>
                    <a:pt x="17" y="19"/>
                  </a:lnTo>
                  <a:lnTo>
                    <a:pt x="14" y="24"/>
                  </a:lnTo>
                  <a:lnTo>
                    <a:pt x="12" y="28"/>
                  </a:lnTo>
                  <a:lnTo>
                    <a:pt x="14" y="36"/>
                  </a:lnTo>
                  <a:lnTo>
                    <a:pt x="17" y="40"/>
                  </a:lnTo>
                  <a:lnTo>
                    <a:pt x="19" y="45"/>
                  </a:lnTo>
                  <a:lnTo>
                    <a:pt x="26" y="50"/>
                  </a:lnTo>
                  <a:lnTo>
                    <a:pt x="31" y="52"/>
                  </a:lnTo>
                  <a:lnTo>
                    <a:pt x="36" y="50"/>
                  </a:lnTo>
                  <a:lnTo>
                    <a:pt x="41" y="50"/>
                  </a:lnTo>
                  <a:lnTo>
                    <a:pt x="45" y="45"/>
                  </a:lnTo>
                  <a:lnTo>
                    <a:pt x="48" y="43"/>
                  </a:lnTo>
                  <a:lnTo>
                    <a:pt x="45" y="36"/>
                  </a:lnTo>
                  <a:lnTo>
                    <a:pt x="33" y="38"/>
                  </a:lnTo>
                  <a:lnTo>
                    <a:pt x="31" y="28"/>
                  </a:lnTo>
                  <a:lnTo>
                    <a:pt x="55" y="24"/>
                  </a:lnTo>
                  <a:lnTo>
                    <a:pt x="60" y="45"/>
                  </a:lnTo>
                  <a:lnTo>
                    <a:pt x="55" y="52"/>
                  </a:lnTo>
                  <a:lnTo>
                    <a:pt x="53" y="55"/>
                  </a:lnTo>
                  <a:lnTo>
                    <a:pt x="48" y="57"/>
                  </a:lnTo>
                  <a:lnTo>
                    <a:pt x="43" y="60"/>
                  </a:lnTo>
                  <a:lnTo>
                    <a:pt x="38" y="62"/>
                  </a:lnTo>
                  <a:lnTo>
                    <a:pt x="21" y="62"/>
                  </a:lnTo>
                  <a:lnTo>
                    <a:pt x="17" y="60"/>
                  </a:lnTo>
                  <a:lnTo>
                    <a:pt x="12" y="57"/>
                  </a:lnTo>
                  <a:lnTo>
                    <a:pt x="9" y="52"/>
                  </a:lnTo>
                  <a:lnTo>
                    <a:pt x="7" y="48"/>
                  </a:lnTo>
                  <a:lnTo>
                    <a:pt x="5" y="43"/>
                  </a:lnTo>
                  <a:lnTo>
                    <a:pt x="2" y="38"/>
                  </a:lnTo>
                  <a:lnTo>
                    <a:pt x="0" y="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46">
              <a:extLst>
                <a:ext uri="{FF2B5EF4-FFF2-40B4-BE49-F238E27FC236}">
                  <a16:creationId xmlns:a16="http://schemas.microsoft.com/office/drawing/2014/main" id="{2FF16820-69B2-47C9-86C9-A1C67AC55CD6}"/>
                </a:ext>
              </a:extLst>
            </p:cNvPr>
            <p:cNvSpPr>
              <a:spLocks/>
            </p:cNvSpPr>
            <p:nvPr/>
          </p:nvSpPr>
          <p:spPr bwMode="auto">
            <a:xfrm>
              <a:off x="10438" y="2606"/>
              <a:ext cx="53" cy="67"/>
            </a:xfrm>
            <a:custGeom>
              <a:avLst/>
              <a:gdLst>
                <a:gd name="T0" fmla="+- 0 10447 10438"/>
                <a:gd name="T1" fmla="*/ T0 w 53"/>
                <a:gd name="T2" fmla="+- 0 2669 2606"/>
                <a:gd name="T3" fmla="*/ 2669 h 67"/>
                <a:gd name="T4" fmla="+- 0 10438 10438"/>
                <a:gd name="T5" fmla="*/ T4 w 53"/>
                <a:gd name="T6" fmla="+- 0 2674 2606"/>
                <a:gd name="T7" fmla="*/ 2674 h 67"/>
                <a:gd name="T8" fmla="+- 0 10438 10438"/>
                <a:gd name="T9" fmla="*/ T8 w 53"/>
                <a:gd name="T10" fmla="+- 0 2609 2606"/>
                <a:gd name="T11" fmla="*/ 2609 h 67"/>
                <a:gd name="T12" fmla="+- 0 10447 10438"/>
                <a:gd name="T13" fmla="*/ T12 w 53"/>
                <a:gd name="T14" fmla="+- 0 2606 2606"/>
                <a:gd name="T15" fmla="*/ 2606 h 67"/>
                <a:gd name="T16" fmla="+- 0 10490 10438"/>
                <a:gd name="T17" fmla="*/ T16 w 53"/>
                <a:gd name="T18" fmla="+- 0 2652 2606"/>
                <a:gd name="T19" fmla="*/ 2652 h 67"/>
                <a:gd name="T20" fmla="+- 0 10478 10438"/>
                <a:gd name="T21" fmla="*/ T20 w 53"/>
                <a:gd name="T22" fmla="+- 0 2657 2606"/>
                <a:gd name="T23" fmla="*/ 2657 h 67"/>
                <a:gd name="T24" fmla="+- 0 10469 10438"/>
                <a:gd name="T25" fmla="*/ T24 w 53"/>
                <a:gd name="T26" fmla="+- 0 2645 2606"/>
                <a:gd name="T27" fmla="*/ 2645 h 67"/>
                <a:gd name="T28" fmla="+- 0 10464 10438"/>
                <a:gd name="T29" fmla="*/ T28 w 53"/>
                <a:gd name="T30" fmla="+- 0 2638 2606"/>
                <a:gd name="T31" fmla="*/ 2638 h 67"/>
                <a:gd name="T32" fmla="+- 0 10447 10438"/>
                <a:gd name="T33" fmla="*/ T32 w 53"/>
                <a:gd name="T34" fmla="+- 0 2621 2606"/>
                <a:gd name="T35" fmla="*/ 2621 h 67"/>
                <a:gd name="T36" fmla="+- 0 10447 10438"/>
                <a:gd name="T37" fmla="*/ T36 w 53"/>
                <a:gd name="T38" fmla="+- 0 2669 2606"/>
                <a:gd name="T39" fmla="*/ 266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67">
                  <a:moveTo>
                    <a:pt x="9" y="63"/>
                  </a:moveTo>
                  <a:lnTo>
                    <a:pt x="0" y="68"/>
                  </a:lnTo>
                  <a:lnTo>
                    <a:pt x="0" y="3"/>
                  </a:lnTo>
                  <a:lnTo>
                    <a:pt x="9" y="0"/>
                  </a:lnTo>
                  <a:lnTo>
                    <a:pt x="52" y="46"/>
                  </a:lnTo>
                  <a:lnTo>
                    <a:pt x="40" y="51"/>
                  </a:lnTo>
                  <a:lnTo>
                    <a:pt x="31" y="39"/>
                  </a:lnTo>
                  <a:lnTo>
                    <a:pt x="26" y="32"/>
                  </a:lnTo>
                  <a:lnTo>
                    <a:pt x="9" y="15"/>
                  </a:lnTo>
                  <a:lnTo>
                    <a:pt x="9" y="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8" name="Freeform 47">
              <a:extLst>
                <a:ext uri="{FF2B5EF4-FFF2-40B4-BE49-F238E27FC236}">
                  <a16:creationId xmlns:a16="http://schemas.microsoft.com/office/drawing/2014/main" id="{91D796B2-21AD-4197-9DDA-44F0CCAB4300}"/>
                </a:ext>
              </a:extLst>
            </p:cNvPr>
            <p:cNvSpPr>
              <a:spLocks/>
            </p:cNvSpPr>
            <p:nvPr/>
          </p:nvSpPr>
          <p:spPr bwMode="auto">
            <a:xfrm>
              <a:off x="10447" y="2638"/>
              <a:ext cx="22" cy="17"/>
            </a:xfrm>
            <a:custGeom>
              <a:avLst/>
              <a:gdLst>
                <a:gd name="T0" fmla="+- 0 10464 10447"/>
                <a:gd name="T1" fmla="*/ T0 w 22"/>
                <a:gd name="T2" fmla="+- 0 2638 2638"/>
                <a:gd name="T3" fmla="*/ 2638 h 17"/>
                <a:gd name="T4" fmla="+- 0 10469 10447"/>
                <a:gd name="T5" fmla="*/ T4 w 22"/>
                <a:gd name="T6" fmla="+- 0 2645 2638"/>
                <a:gd name="T7" fmla="*/ 2645 h 17"/>
                <a:gd name="T8" fmla="+- 0 10447 10447"/>
                <a:gd name="T9" fmla="*/ T8 w 22"/>
                <a:gd name="T10" fmla="+- 0 2654 2638"/>
                <a:gd name="T11" fmla="*/ 2654 h 17"/>
                <a:gd name="T12" fmla="+- 0 10447 10447"/>
                <a:gd name="T13" fmla="*/ T12 w 22"/>
                <a:gd name="T14" fmla="+- 0 2642 2638"/>
                <a:gd name="T15" fmla="*/ 2642 h 17"/>
                <a:gd name="T16" fmla="+- 0 10464 10447"/>
                <a:gd name="T17" fmla="*/ T16 w 22"/>
                <a:gd name="T18" fmla="+- 0 2638 2638"/>
                <a:gd name="T19" fmla="*/ 2638 h 17"/>
              </a:gdLst>
              <a:ahLst/>
              <a:cxnLst>
                <a:cxn ang="0">
                  <a:pos x="T1" y="T3"/>
                </a:cxn>
                <a:cxn ang="0">
                  <a:pos x="T5" y="T7"/>
                </a:cxn>
                <a:cxn ang="0">
                  <a:pos x="T9" y="T11"/>
                </a:cxn>
                <a:cxn ang="0">
                  <a:pos x="T13" y="T15"/>
                </a:cxn>
                <a:cxn ang="0">
                  <a:pos x="T17" y="T19"/>
                </a:cxn>
              </a:cxnLst>
              <a:rect l="0" t="0" r="r" b="b"/>
              <a:pathLst>
                <a:path w="22" h="17">
                  <a:moveTo>
                    <a:pt x="17" y="0"/>
                  </a:moveTo>
                  <a:lnTo>
                    <a:pt x="22" y="7"/>
                  </a:lnTo>
                  <a:lnTo>
                    <a:pt x="0" y="16"/>
                  </a:lnTo>
                  <a:lnTo>
                    <a:pt x="0" y="4"/>
                  </a:lnTo>
                  <a:lnTo>
                    <a:pt x="1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48">
              <a:extLst>
                <a:ext uri="{FF2B5EF4-FFF2-40B4-BE49-F238E27FC236}">
                  <a16:creationId xmlns:a16="http://schemas.microsoft.com/office/drawing/2014/main" id="{EC0D23F9-3994-4033-A133-71152AF58DFF}"/>
                </a:ext>
              </a:extLst>
            </p:cNvPr>
            <p:cNvSpPr>
              <a:spLocks/>
            </p:cNvSpPr>
            <p:nvPr/>
          </p:nvSpPr>
          <p:spPr bwMode="auto">
            <a:xfrm>
              <a:off x="10488" y="2573"/>
              <a:ext cx="62" cy="67"/>
            </a:xfrm>
            <a:custGeom>
              <a:avLst/>
              <a:gdLst>
                <a:gd name="T0" fmla="+- 0 10536 10488"/>
                <a:gd name="T1" fmla="*/ T0 w 62"/>
                <a:gd name="T2" fmla="+- 0 2630 2573"/>
                <a:gd name="T3" fmla="*/ 2630 h 67"/>
                <a:gd name="T4" fmla="+- 0 10514 10488"/>
                <a:gd name="T5" fmla="*/ T4 w 62"/>
                <a:gd name="T6" fmla="+- 0 2640 2573"/>
                <a:gd name="T7" fmla="*/ 2640 h 67"/>
                <a:gd name="T8" fmla="+- 0 10488 10488"/>
                <a:gd name="T9" fmla="*/ T8 w 62"/>
                <a:gd name="T10" fmla="+- 0 2587 2573"/>
                <a:gd name="T11" fmla="*/ 2587 h 67"/>
                <a:gd name="T12" fmla="+- 0 10507 10488"/>
                <a:gd name="T13" fmla="*/ T12 w 62"/>
                <a:gd name="T14" fmla="+- 0 2578 2573"/>
                <a:gd name="T15" fmla="*/ 2578 h 67"/>
                <a:gd name="T16" fmla="+- 0 10512 10488"/>
                <a:gd name="T17" fmla="*/ T16 w 62"/>
                <a:gd name="T18" fmla="+- 0 2575 2573"/>
                <a:gd name="T19" fmla="*/ 2575 h 67"/>
                <a:gd name="T20" fmla="+- 0 10519 10488"/>
                <a:gd name="T21" fmla="*/ T20 w 62"/>
                <a:gd name="T22" fmla="+- 0 2575 2573"/>
                <a:gd name="T23" fmla="*/ 2575 h 67"/>
                <a:gd name="T24" fmla="+- 0 10526 10488"/>
                <a:gd name="T25" fmla="*/ T24 w 62"/>
                <a:gd name="T26" fmla="+- 0 2573 2573"/>
                <a:gd name="T27" fmla="*/ 2573 h 67"/>
                <a:gd name="T28" fmla="+- 0 10531 10488"/>
                <a:gd name="T29" fmla="*/ T28 w 62"/>
                <a:gd name="T30" fmla="+- 0 2575 2573"/>
                <a:gd name="T31" fmla="*/ 2575 h 67"/>
                <a:gd name="T32" fmla="+- 0 10538 10488"/>
                <a:gd name="T33" fmla="*/ T32 w 62"/>
                <a:gd name="T34" fmla="+- 0 2580 2573"/>
                <a:gd name="T35" fmla="*/ 2580 h 67"/>
                <a:gd name="T36" fmla="+- 0 10543 10488"/>
                <a:gd name="T37" fmla="*/ T36 w 62"/>
                <a:gd name="T38" fmla="+- 0 2587 2573"/>
                <a:gd name="T39" fmla="*/ 2587 h 67"/>
                <a:gd name="T40" fmla="+- 0 10546 10488"/>
                <a:gd name="T41" fmla="*/ T40 w 62"/>
                <a:gd name="T42" fmla="+- 0 2592 2573"/>
                <a:gd name="T43" fmla="*/ 2592 h 67"/>
                <a:gd name="T44" fmla="+- 0 10548 10488"/>
                <a:gd name="T45" fmla="*/ T44 w 62"/>
                <a:gd name="T46" fmla="+- 0 2597 2573"/>
                <a:gd name="T47" fmla="*/ 2597 h 67"/>
                <a:gd name="T48" fmla="+- 0 10550 10488"/>
                <a:gd name="T49" fmla="*/ T48 w 62"/>
                <a:gd name="T50" fmla="+- 0 2602 2573"/>
                <a:gd name="T51" fmla="*/ 2602 h 67"/>
                <a:gd name="T52" fmla="+- 0 10550 10488"/>
                <a:gd name="T53" fmla="*/ T52 w 62"/>
                <a:gd name="T54" fmla="+- 0 2614 2573"/>
                <a:gd name="T55" fmla="*/ 2614 h 67"/>
                <a:gd name="T56" fmla="+- 0 10548 10488"/>
                <a:gd name="T57" fmla="*/ T56 w 62"/>
                <a:gd name="T58" fmla="+- 0 2618 2573"/>
                <a:gd name="T59" fmla="*/ 2618 h 67"/>
                <a:gd name="T60" fmla="+- 0 10543 10488"/>
                <a:gd name="T61" fmla="*/ T60 w 62"/>
                <a:gd name="T62" fmla="+- 0 2623 2573"/>
                <a:gd name="T63" fmla="*/ 2623 h 67"/>
                <a:gd name="T64" fmla="+- 0 10538 10488"/>
                <a:gd name="T65" fmla="*/ T64 w 62"/>
                <a:gd name="T66" fmla="+- 0 2628 2573"/>
                <a:gd name="T67" fmla="*/ 2628 h 67"/>
                <a:gd name="T68" fmla="+- 0 10538 10488"/>
                <a:gd name="T69" fmla="*/ T68 w 62"/>
                <a:gd name="T70" fmla="+- 0 2606 2573"/>
                <a:gd name="T71" fmla="*/ 2606 h 67"/>
                <a:gd name="T72" fmla="+- 0 10536 10488"/>
                <a:gd name="T73" fmla="*/ T72 w 62"/>
                <a:gd name="T74" fmla="+- 0 2602 2573"/>
                <a:gd name="T75" fmla="*/ 2602 h 67"/>
                <a:gd name="T76" fmla="+- 0 10536 10488"/>
                <a:gd name="T77" fmla="*/ T76 w 62"/>
                <a:gd name="T78" fmla="+- 0 2597 2573"/>
                <a:gd name="T79" fmla="*/ 2597 h 67"/>
                <a:gd name="T80" fmla="+- 0 10534 10488"/>
                <a:gd name="T81" fmla="*/ T80 w 62"/>
                <a:gd name="T82" fmla="+- 0 2594 2573"/>
                <a:gd name="T83" fmla="*/ 2594 h 67"/>
                <a:gd name="T84" fmla="+- 0 10529 10488"/>
                <a:gd name="T85" fmla="*/ T84 w 62"/>
                <a:gd name="T86" fmla="+- 0 2590 2573"/>
                <a:gd name="T87" fmla="*/ 2590 h 67"/>
                <a:gd name="T88" fmla="+- 0 10524 10488"/>
                <a:gd name="T89" fmla="*/ T88 w 62"/>
                <a:gd name="T90" fmla="+- 0 2585 2573"/>
                <a:gd name="T91" fmla="*/ 2585 h 67"/>
                <a:gd name="T92" fmla="+- 0 10519 10488"/>
                <a:gd name="T93" fmla="*/ T92 w 62"/>
                <a:gd name="T94" fmla="+- 0 2585 2573"/>
                <a:gd name="T95" fmla="*/ 2585 h 67"/>
                <a:gd name="T96" fmla="+- 0 10512 10488"/>
                <a:gd name="T97" fmla="*/ T96 w 62"/>
                <a:gd name="T98" fmla="+- 0 2587 2573"/>
                <a:gd name="T99" fmla="*/ 2587 h 67"/>
                <a:gd name="T100" fmla="+- 0 10510 10488"/>
                <a:gd name="T101" fmla="*/ T100 w 62"/>
                <a:gd name="T102" fmla="+- 0 2590 2573"/>
                <a:gd name="T103" fmla="*/ 2590 h 67"/>
                <a:gd name="T104" fmla="+- 0 10505 10488"/>
                <a:gd name="T105" fmla="*/ T104 w 62"/>
                <a:gd name="T106" fmla="+- 0 2592 2573"/>
                <a:gd name="T107" fmla="*/ 2592 h 67"/>
                <a:gd name="T108" fmla="+- 0 10522 10488"/>
                <a:gd name="T109" fmla="*/ T108 w 62"/>
                <a:gd name="T110" fmla="+- 0 2626 2573"/>
                <a:gd name="T111" fmla="*/ 2626 h 67"/>
                <a:gd name="T112" fmla="+- 0 10529 10488"/>
                <a:gd name="T113" fmla="*/ T112 w 62"/>
                <a:gd name="T114" fmla="+- 0 2623 2573"/>
                <a:gd name="T115" fmla="*/ 2623 h 67"/>
                <a:gd name="T116" fmla="+- 0 10534 10488"/>
                <a:gd name="T117" fmla="*/ T116 w 62"/>
                <a:gd name="T118" fmla="+- 0 2618 2573"/>
                <a:gd name="T119" fmla="*/ 2618 h 67"/>
                <a:gd name="T120" fmla="+- 0 10536 10488"/>
                <a:gd name="T121" fmla="*/ T120 w 62"/>
                <a:gd name="T122" fmla="+- 0 2630 2573"/>
                <a:gd name="T123" fmla="*/ 2630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62" h="67">
                  <a:moveTo>
                    <a:pt x="48" y="57"/>
                  </a:moveTo>
                  <a:lnTo>
                    <a:pt x="26" y="67"/>
                  </a:lnTo>
                  <a:lnTo>
                    <a:pt x="0" y="14"/>
                  </a:lnTo>
                  <a:lnTo>
                    <a:pt x="19" y="5"/>
                  </a:lnTo>
                  <a:lnTo>
                    <a:pt x="24" y="2"/>
                  </a:lnTo>
                  <a:lnTo>
                    <a:pt x="31" y="2"/>
                  </a:lnTo>
                  <a:lnTo>
                    <a:pt x="38" y="0"/>
                  </a:lnTo>
                  <a:lnTo>
                    <a:pt x="43" y="2"/>
                  </a:lnTo>
                  <a:lnTo>
                    <a:pt x="50" y="7"/>
                  </a:lnTo>
                  <a:lnTo>
                    <a:pt x="55" y="14"/>
                  </a:lnTo>
                  <a:lnTo>
                    <a:pt x="58" y="19"/>
                  </a:lnTo>
                  <a:lnTo>
                    <a:pt x="60" y="24"/>
                  </a:lnTo>
                  <a:lnTo>
                    <a:pt x="62" y="29"/>
                  </a:lnTo>
                  <a:lnTo>
                    <a:pt x="62" y="41"/>
                  </a:lnTo>
                  <a:lnTo>
                    <a:pt x="60" y="45"/>
                  </a:lnTo>
                  <a:lnTo>
                    <a:pt x="55" y="50"/>
                  </a:lnTo>
                  <a:lnTo>
                    <a:pt x="50" y="55"/>
                  </a:lnTo>
                  <a:lnTo>
                    <a:pt x="50" y="33"/>
                  </a:lnTo>
                  <a:lnTo>
                    <a:pt x="48" y="29"/>
                  </a:lnTo>
                  <a:lnTo>
                    <a:pt x="48" y="24"/>
                  </a:lnTo>
                  <a:lnTo>
                    <a:pt x="46" y="21"/>
                  </a:lnTo>
                  <a:lnTo>
                    <a:pt x="41" y="17"/>
                  </a:lnTo>
                  <a:lnTo>
                    <a:pt x="36" y="12"/>
                  </a:lnTo>
                  <a:lnTo>
                    <a:pt x="31" y="12"/>
                  </a:lnTo>
                  <a:lnTo>
                    <a:pt x="24" y="14"/>
                  </a:lnTo>
                  <a:lnTo>
                    <a:pt x="22" y="17"/>
                  </a:lnTo>
                  <a:lnTo>
                    <a:pt x="17" y="19"/>
                  </a:lnTo>
                  <a:lnTo>
                    <a:pt x="34" y="53"/>
                  </a:lnTo>
                  <a:lnTo>
                    <a:pt x="41" y="50"/>
                  </a:lnTo>
                  <a:lnTo>
                    <a:pt x="46" y="45"/>
                  </a:lnTo>
                  <a:lnTo>
                    <a:pt x="48" y="5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49">
              <a:extLst>
                <a:ext uri="{FF2B5EF4-FFF2-40B4-BE49-F238E27FC236}">
                  <a16:creationId xmlns:a16="http://schemas.microsoft.com/office/drawing/2014/main" id="{D3FA5853-0CD2-4E3B-A9FC-DA41F106D082}"/>
                </a:ext>
              </a:extLst>
            </p:cNvPr>
            <p:cNvSpPr>
              <a:spLocks/>
            </p:cNvSpPr>
            <p:nvPr/>
          </p:nvSpPr>
          <p:spPr bwMode="auto">
            <a:xfrm>
              <a:off x="10534" y="2606"/>
              <a:ext cx="5" cy="24"/>
            </a:xfrm>
            <a:custGeom>
              <a:avLst/>
              <a:gdLst>
                <a:gd name="T0" fmla="+- 0 10538 10534"/>
                <a:gd name="T1" fmla="*/ T0 w 5"/>
                <a:gd name="T2" fmla="+- 0 2614 2606"/>
                <a:gd name="T3" fmla="*/ 2614 h 24"/>
                <a:gd name="T4" fmla="+- 0 10538 10534"/>
                <a:gd name="T5" fmla="*/ T4 w 5"/>
                <a:gd name="T6" fmla="+- 0 2606 2606"/>
                <a:gd name="T7" fmla="*/ 2606 h 24"/>
                <a:gd name="T8" fmla="+- 0 10538 10534"/>
                <a:gd name="T9" fmla="*/ T8 w 5"/>
                <a:gd name="T10" fmla="+- 0 2628 2606"/>
                <a:gd name="T11" fmla="*/ 2628 h 24"/>
                <a:gd name="T12" fmla="+- 0 10536 10534"/>
                <a:gd name="T13" fmla="*/ T12 w 5"/>
                <a:gd name="T14" fmla="+- 0 2630 2606"/>
                <a:gd name="T15" fmla="*/ 2630 h 24"/>
                <a:gd name="T16" fmla="+- 0 10534 10534"/>
                <a:gd name="T17" fmla="*/ T16 w 5"/>
                <a:gd name="T18" fmla="+- 0 2618 2606"/>
                <a:gd name="T19" fmla="*/ 2618 h 24"/>
                <a:gd name="T20" fmla="+- 0 10538 10534"/>
                <a:gd name="T21" fmla="*/ T20 w 5"/>
                <a:gd name="T22" fmla="+- 0 2614 2606"/>
                <a:gd name="T23" fmla="*/ 2614 h 24"/>
              </a:gdLst>
              <a:ahLst/>
              <a:cxnLst>
                <a:cxn ang="0">
                  <a:pos x="T1" y="T3"/>
                </a:cxn>
                <a:cxn ang="0">
                  <a:pos x="T5" y="T7"/>
                </a:cxn>
                <a:cxn ang="0">
                  <a:pos x="T9" y="T11"/>
                </a:cxn>
                <a:cxn ang="0">
                  <a:pos x="T13" y="T15"/>
                </a:cxn>
                <a:cxn ang="0">
                  <a:pos x="T17" y="T19"/>
                </a:cxn>
                <a:cxn ang="0">
                  <a:pos x="T21" y="T23"/>
                </a:cxn>
              </a:cxnLst>
              <a:rect l="0" t="0" r="r" b="b"/>
              <a:pathLst>
                <a:path w="5" h="24">
                  <a:moveTo>
                    <a:pt x="4" y="8"/>
                  </a:moveTo>
                  <a:lnTo>
                    <a:pt x="4" y="0"/>
                  </a:lnTo>
                  <a:lnTo>
                    <a:pt x="4" y="22"/>
                  </a:lnTo>
                  <a:lnTo>
                    <a:pt x="2" y="24"/>
                  </a:lnTo>
                  <a:lnTo>
                    <a:pt x="0" y="12"/>
                  </a:lnTo>
                  <a:lnTo>
                    <a:pt x="4"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50">
              <a:extLst>
                <a:ext uri="{FF2B5EF4-FFF2-40B4-BE49-F238E27FC236}">
                  <a16:creationId xmlns:a16="http://schemas.microsoft.com/office/drawing/2014/main" id="{9E6F3F60-0D9F-40A3-B06C-7336080D22D0}"/>
                </a:ext>
              </a:extLst>
            </p:cNvPr>
            <p:cNvSpPr>
              <a:spLocks/>
            </p:cNvSpPr>
            <p:nvPr/>
          </p:nvSpPr>
          <p:spPr bwMode="auto">
            <a:xfrm>
              <a:off x="10536" y="2539"/>
              <a:ext cx="70" cy="74"/>
            </a:xfrm>
            <a:custGeom>
              <a:avLst/>
              <a:gdLst>
                <a:gd name="T0" fmla="+- 0 10565 10536"/>
                <a:gd name="T1" fmla="*/ T0 w 70"/>
                <a:gd name="T2" fmla="+- 0 2585 2539"/>
                <a:gd name="T3" fmla="*/ 2585 h 74"/>
                <a:gd name="T4" fmla="+- 0 10572 10536"/>
                <a:gd name="T5" fmla="*/ T4 w 70"/>
                <a:gd name="T6" fmla="+- 0 2599 2539"/>
                <a:gd name="T7" fmla="*/ 2599 h 74"/>
                <a:gd name="T8" fmla="+- 0 10601 10536"/>
                <a:gd name="T9" fmla="*/ T8 w 70"/>
                <a:gd name="T10" fmla="+- 0 2580 2539"/>
                <a:gd name="T11" fmla="*/ 2580 h 74"/>
                <a:gd name="T12" fmla="+- 0 10606 10536"/>
                <a:gd name="T13" fmla="*/ T12 w 70"/>
                <a:gd name="T14" fmla="+- 0 2590 2539"/>
                <a:gd name="T15" fmla="*/ 2590 h 74"/>
                <a:gd name="T16" fmla="+- 0 10567 10536"/>
                <a:gd name="T17" fmla="*/ T16 w 70"/>
                <a:gd name="T18" fmla="+- 0 2614 2539"/>
                <a:gd name="T19" fmla="*/ 2614 h 74"/>
                <a:gd name="T20" fmla="+- 0 10536 10536"/>
                <a:gd name="T21" fmla="*/ T20 w 70"/>
                <a:gd name="T22" fmla="+- 0 2563 2539"/>
                <a:gd name="T23" fmla="*/ 2563 h 74"/>
                <a:gd name="T24" fmla="+- 0 10572 10536"/>
                <a:gd name="T25" fmla="*/ T24 w 70"/>
                <a:gd name="T26" fmla="+- 0 2539 2539"/>
                <a:gd name="T27" fmla="*/ 2539 h 74"/>
                <a:gd name="T28" fmla="+- 0 10579 10536"/>
                <a:gd name="T29" fmla="*/ T28 w 70"/>
                <a:gd name="T30" fmla="+- 0 2549 2539"/>
                <a:gd name="T31" fmla="*/ 2549 h 74"/>
                <a:gd name="T32" fmla="+- 0 10550 10536"/>
                <a:gd name="T33" fmla="*/ T32 w 70"/>
                <a:gd name="T34" fmla="+- 0 2566 2539"/>
                <a:gd name="T35" fmla="*/ 2566 h 74"/>
                <a:gd name="T36" fmla="+- 0 10560 10536"/>
                <a:gd name="T37" fmla="*/ T36 w 70"/>
                <a:gd name="T38" fmla="+- 0 2578 2539"/>
                <a:gd name="T39" fmla="*/ 2578 h 74"/>
                <a:gd name="T40" fmla="+- 0 10584 10536"/>
                <a:gd name="T41" fmla="*/ T40 w 70"/>
                <a:gd name="T42" fmla="+- 0 2561 2539"/>
                <a:gd name="T43" fmla="*/ 2561 h 74"/>
                <a:gd name="T44" fmla="+- 0 10589 10536"/>
                <a:gd name="T45" fmla="*/ T44 w 70"/>
                <a:gd name="T46" fmla="+- 0 2570 2539"/>
                <a:gd name="T47" fmla="*/ 2570 h 74"/>
                <a:gd name="T48" fmla="+- 0 10565 10536"/>
                <a:gd name="T49" fmla="*/ T48 w 70"/>
                <a:gd name="T50" fmla="+- 0 2585 2539"/>
                <a:gd name="T51" fmla="*/ 2585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4">
                  <a:moveTo>
                    <a:pt x="29" y="46"/>
                  </a:moveTo>
                  <a:lnTo>
                    <a:pt x="36" y="60"/>
                  </a:lnTo>
                  <a:lnTo>
                    <a:pt x="65" y="41"/>
                  </a:lnTo>
                  <a:lnTo>
                    <a:pt x="70" y="51"/>
                  </a:lnTo>
                  <a:lnTo>
                    <a:pt x="31" y="75"/>
                  </a:lnTo>
                  <a:lnTo>
                    <a:pt x="0" y="24"/>
                  </a:lnTo>
                  <a:lnTo>
                    <a:pt x="36" y="0"/>
                  </a:lnTo>
                  <a:lnTo>
                    <a:pt x="43" y="10"/>
                  </a:lnTo>
                  <a:lnTo>
                    <a:pt x="14" y="27"/>
                  </a:lnTo>
                  <a:lnTo>
                    <a:pt x="24" y="39"/>
                  </a:lnTo>
                  <a:lnTo>
                    <a:pt x="48" y="22"/>
                  </a:lnTo>
                  <a:lnTo>
                    <a:pt x="53" y="31"/>
                  </a:lnTo>
                  <a:lnTo>
                    <a:pt x="29" y="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51">
              <a:extLst>
                <a:ext uri="{FF2B5EF4-FFF2-40B4-BE49-F238E27FC236}">
                  <a16:creationId xmlns:a16="http://schemas.microsoft.com/office/drawing/2014/main" id="{0941C621-B8EE-400E-83C0-E00AC6766383}"/>
                </a:ext>
              </a:extLst>
            </p:cNvPr>
            <p:cNvSpPr>
              <a:spLocks/>
            </p:cNvSpPr>
            <p:nvPr/>
          </p:nvSpPr>
          <p:spPr bwMode="auto">
            <a:xfrm>
              <a:off x="10598" y="2491"/>
              <a:ext cx="79" cy="82"/>
            </a:xfrm>
            <a:custGeom>
              <a:avLst/>
              <a:gdLst>
                <a:gd name="T0" fmla="+- 0 10642 10598"/>
                <a:gd name="T1" fmla="*/ T0 w 79"/>
                <a:gd name="T2" fmla="+- 0 2508 2491"/>
                <a:gd name="T3" fmla="*/ 2508 h 82"/>
                <a:gd name="T4" fmla="+- 0 10658 10598"/>
                <a:gd name="T5" fmla="*/ T4 w 79"/>
                <a:gd name="T6" fmla="+- 0 2551 2491"/>
                <a:gd name="T7" fmla="*/ 2551 h 82"/>
                <a:gd name="T8" fmla="+- 0 10651 10598"/>
                <a:gd name="T9" fmla="*/ T8 w 79"/>
                <a:gd name="T10" fmla="+- 0 2558 2491"/>
                <a:gd name="T11" fmla="*/ 2558 h 82"/>
                <a:gd name="T12" fmla="+- 0 10613 10598"/>
                <a:gd name="T13" fmla="*/ T12 w 79"/>
                <a:gd name="T14" fmla="+- 0 2530 2491"/>
                <a:gd name="T15" fmla="*/ 2530 h 82"/>
                <a:gd name="T16" fmla="+- 0 10642 10598"/>
                <a:gd name="T17" fmla="*/ T16 w 79"/>
                <a:gd name="T18" fmla="+- 0 2566 2491"/>
                <a:gd name="T19" fmla="*/ 2566 h 82"/>
                <a:gd name="T20" fmla="+- 0 10634 10598"/>
                <a:gd name="T21" fmla="*/ T20 w 79"/>
                <a:gd name="T22" fmla="+- 0 2573 2491"/>
                <a:gd name="T23" fmla="*/ 2573 h 82"/>
                <a:gd name="T24" fmla="+- 0 10598 10598"/>
                <a:gd name="T25" fmla="*/ T24 w 79"/>
                <a:gd name="T26" fmla="+- 0 2525 2491"/>
                <a:gd name="T27" fmla="*/ 2525 h 82"/>
                <a:gd name="T28" fmla="+- 0 10613 10598"/>
                <a:gd name="T29" fmla="*/ T28 w 79"/>
                <a:gd name="T30" fmla="+- 0 2515 2491"/>
                <a:gd name="T31" fmla="*/ 2515 h 82"/>
                <a:gd name="T32" fmla="+- 0 10644 10598"/>
                <a:gd name="T33" fmla="*/ T32 w 79"/>
                <a:gd name="T34" fmla="+- 0 2539 2491"/>
                <a:gd name="T35" fmla="*/ 2539 h 82"/>
                <a:gd name="T36" fmla="+- 0 10627 10598"/>
                <a:gd name="T37" fmla="*/ T36 w 79"/>
                <a:gd name="T38" fmla="+- 0 2503 2491"/>
                <a:gd name="T39" fmla="*/ 2503 h 82"/>
                <a:gd name="T40" fmla="+- 0 10642 10598"/>
                <a:gd name="T41" fmla="*/ T40 w 79"/>
                <a:gd name="T42" fmla="+- 0 2491 2491"/>
                <a:gd name="T43" fmla="*/ 2491 h 82"/>
                <a:gd name="T44" fmla="+- 0 10678 10598"/>
                <a:gd name="T45" fmla="*/ T44 w 79"/>
                <a:gd name="T46" fmla="+- 0 2537 2491"/>
                <a:gd name="T47" fmla="*/ 2537 h 82"/>
                <a:gd name="T48" fmla="+- 0 10670 10598"/>
                <a:gd name="T49" fmla="*/ T48 w 79"/>
                <a:gd name="T50" fmla="+- 0 2544 2491"/>
                <a:gd name="T51" fmla="*/ 2544 h 82"/>
                <a:gd name="T52" fmla="+- 0 10642 10598"/>
                <a:gd name="T53" fmla="*/ T52 w 79"/>
                <a:gd name="T54" fmla="+- 0 2508 2491"/>
                <a:gd name="T55" fmla="*/ 2508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9" h="82">
                  <a:moveTo>
                    <a:pt x="44" y="17"/>
                  </a:moveTo>
                  <a:lnTo>
                    <a:pt x="60" y="60"/>
                  </a:lnTo>
                  <a:lnTo>
                    <a:pt x="53" y="67"/>
                  </a:lnTo>
                  <a:lnTo>
                    <a:pt x="15" y="39"/>
                  </a:lnTo>
                  <a:lnTo>
                    <a:pt x="44" y="75"/>
                  </a:lnTo>
                  <a:lnTo>
                    <a:pt x="36" y="82"/>
                  </a:lnTo>
                  <a:lnTo>
                    <a:pt x="0" y="34"/>
                  </a:lnTo>
                  <a:lnTo>
                    <a:pt x="15" y="24"/>
                  </a:lnTo>
                  <a:lnTo>
                    <a:pt x="46" y="48"/>
                  </a:lnTo>
                  <a:lnTo>
                    <a:pt x="29" y="12"/>
                  </a:lnTo>
                  <a:lnTo>
                    <a:pt x="44" y="0"/>
                  </a:lnTo>
                  <a:lnTo>
                    <a:pt x="80" y="46"/>
                  </a:lnTo>
                  <a:lnTo>
                    <a:pt x="72" y="53"/>
                  </a:lnTo>
                  <a:lnTo>
                    <a:pt x="44"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52">
              <a:extLst>
                <a:ext uri="{FF2B5EF4-FFF2-40B4-BE49-F238E27FC236}">
                  <a16:creationId xmlns:a16="http://schemas.microsoft.com/office/drawing/2014/main" id="{22B19CB3-DCCA-4DAE-B417-9F97101988B7}"/>
                </a:ext>
              </a:extLst>
            </p:cNvPr>
            <p:cNvSpPr>
              <a:spLocks/>
            </p:cNvSpPr>
            <p:nvPr/>
          </p:nvSpPr>
          <p:spPr bwMode="auto">
            <a:xfrm>
              <a:off x="10682" y="2494"/>
              <a:ext cx="46" cy="41"/>
            </a:xfrm>
            <a:custGeom>
              <a:avLst/>
              <a:gdLst>
                <a:gd name="T0" fmla="+- 0 10682 10682"/>
                <a:gd name="T1" fmla="*/ T0 w 46"/>
                <a:gd name="T2" fmla="+- 0 2534 2494"/>
                <a:gd name="T3" fmla="*/ 2534 h 41"/>
                <a:gd name="T4" fmla="+- 0 10685 10682"/>
                <a:gd name="T5" fmla="*/ T4 w 46"/>
                <a:gd name="T6" fmla="+- 0 2503 2494"/>
                <a:gd name="T7" fmla="*/ 2503 h 41"/>
                <a:gd name="T8" fmla="+- 0 10694 10682"/>
                <a:gd name="T9" fmla="*/ T8 w 46"/>
                <a:gd name="T10" fmla="+- 0 2494 2494"/>
                <a:gd name="T11" fmla="*/ 2494 h 41"/>
                <a:gd name="T12" fmla="+- 0 10728 10682"/>
                <a:gd name="T13" fmla="*/ T12 w 46"/>
                <a:gd name="T14" fmla="+- 0 2496 2494"/>
                <a:gd name="T15" fmla="*/ 2496 h 41"/>
                <a:gd name="T16" fmla="+- 0 10718 10682"/>
                <a:gd name="T17" fmla="*/ T16 w 46"/>
                <a:gd name="T18" fmla="+- 0 2503 2494"/>
                <a:gd name="T19" fmla="*/ 2503 h 41"/>
                <a:gd name="T20" fmla="+- 0 10706 10682"/>
                <a:gd name="T21" fmla="*/ T20 w 46"/>
                <a:gd name="T22" fmla="+- 0 2498 2494"/>
                <a:gd name="T23" fmla="*/ 2498 h 41"/>
                <a:gd name="T24" fmla="+- 0 10687 10682"/>
                <a:gd name="T25" fmla="*/ T24 w 46"/>
                <a:gd name="T26" fmla="+- 0 2513 2494"/>
                <a:gd name="T27" fmla="*/ 2513 h 41"/>
                <a:gd name="T28" fmla="+- 0 10692 10682"/>
                <a:gd name="T29" fmla="*/ T28 w 46"/>
                <a:gd name="T30" fmla="+- 0 2525 2494"/>
                <a:gd name="T31" fmla="*/ 2525 h 41"/>
                <a:gd name="T32" fmla="+- 0 10682 10682"/>
                <a:gd name="T33" fmla="*/ T32 w 46"/>
                <a:gd name="T34" fmla="+- 0 2534 2494"/>
                <a:gd name="T35" fmla="*/ 25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6" h="41">
                  <a:moveTo>
                    <a:pt x="0" y="40"/>
                  </a:moveTo>
                  <a:lnTo>
                    <a:pt x="3" y="9"/>
                  </a:lnTo>
                  <a:lnTo>
                    <a:pt x="12" y="0"/>
                  </a:lnTo>
                  <a:lnTo>
                    <a:pt x="46" y="2"/>
                  </a:lnTo>
                  <a:lnTo>
                    <a:pt x="36" y="9"/>
                  </a:lnTo>
                  <a:lnTo>
                    <a:pt x="24" y="4"/>
                  </a:lnTo>
                  <a:lnTo>
                    <a:pt x="5" y="19"/>
                  </a:lnTo>
                  <a:lnTo>
                    <a:pt x="10" y="31"/>
                  </a:lnTo>
                  <a:lnTo>
                    <a:pt x="0" y="4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53">
              <a:extLst>
                <a:ext uri="{FF2B5EF4-FFF2-40B4-BE49-F238E27FC236}">
                  <a16:creationId xmlns:a16="http://schemas.microsoft.com/office/drawing/2014/main" id="{CEC223A8-8225-49D9-A717-259364DA2272}"/>
                </a:ext>
              </a:extLst>
            </p:cNvPr>
            <p:cNvSpPr>
              <a:spLocks/>
            </p:cNvSpPr>
            <p:nvPr/>
          </p:nvSpPr>
          <p:spPr bwMode="auto">
            <a:xfrm>
              <a:off x="10661" y="2467"/>
              <a:ext cx="67" cy="67"/>
            </a:xfrm>
            <a:custGeom>
              <a:avLst/>
              <a:gdLst>
                <a:gd name="T0" fmla="+- 0 10675 10661"/>
                <a:gd name="T1" fmla="*/ T0 w 67"/>
                <a:gd name="T2" fmla="+- 0 2482 2467"/>
                <a:gd name="T3" fmla="*/ 2482 h 67"/>
                <a:gd name="T4" fmla="+- 0 10685 10661"/>
                <a:gd name="T5" fmla="*/ T4 w 67"/>
                <a:gd name="T6" fmla="+- 0 2503 2467"/>
                <a:gd name="T7" fmla="*/ 2503 h 67"/>
                <a:gd name="T8" fmla="+- 0 10682 10661"/>
                <a:gd name="T9" fmla="*/ T8 w 67"/>
                <a:gd name="T10" fmla="+- 0 2534 2467"/>
                <a:gd name="T11" fmla="*/ 2534 h 67"/>
                <a:gd name="T12" fmla="+- 0 10661 10661"/>
                <a:gd name="T13" fmla="*/ T12 w 67"/>
                <a:gd name="T14" fmla="+- 0 2474 2467"/>
                <a:gd name="T15" fmla="*/ 2474 h 67"/>
                <a:gd name="T16" fmla="+- 0 10670 10661"/>
                <a:gd name="T17" fmla="*/ T16 w 67"/>
                <a:gd name="T18" fmla="+- 0 2467 2467"/>
                <a:gd name="T19" fmla="*/ 2467 h 67"/>
                <a:gd name="T20" fmla="+- 0 10728 10661"/>
                <a:gd name="T21" fmla="*/ T20 w 67"/>
                <a:gd name="T22" fmla="+- 0 2496 2467"/>
                <a:gd name="T23" fmla="*/ 2496 h 67"/>
                <a:gd name="T24" fmla="+- 0 10694 10661"/>
                <a:gd name="T25" fmla="*/ T24 w 67"/>
                <a:gd name="T26" fmla="+- 0 2494 2467"/>
                <a:gd name="T27" fmla="*/ 2494 h 67"/>
                <a:gd name="T28" fmla="+- 0 10675 10661"/>
                <a:gd name="T29" fmla="*/ T28 w 67"/>
                <a:gd name="T30" fmla="+- 0 2482 2467"/>
                <a:gd name="T31" fmla="*/ 2482 h 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 h="67">
                  <a:moveTo>
                    <a:pt x="14" y="15"/>
                  </a:moveTo>
                  <a:lnTo>
                    <a:pt x="24" y="36"/>
                  </a:lnTo>
                  <a:lnTo>
                    <a:pt x="21" y="67"/>
                  </a:lnTo>
                  <a:lnTo>
                    <a:pt x="0" y="7"/>
                  </a:lnTo>
                  <a:lnTo>
                    <a:pt x="9" y="0"/>
                  </a:lnTo>
                  <a:lnTo>
                    <a:pt x="67" y="29"/>
                  </a:lnTo>
                  <a:lnTo>
                    <a:pt x="33" y="27"/>
                  </a:lnTo>
                  <a:lnTo>
                    <a:pt x="14"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54">
              <a:extLst>
                <a:ext uri="{FF2B5EF4-FFF2-40B4-BE49-F238E27FC236}">
                  <a16:creationId xmlns:a16="http://schemas.microsoft.com/office/drawing/2014/main" id="{571829A7-6C6F-4519-A1F3-E35FEE3BF864}"/>
                </a:ext>
              </a:extLst>
            </p:cNvPr>
            <p:cNvSpPr>
              <a:spLocks/>
            </p:cNvSpPr>
            <p:nvPr/>
          </p:nvSpPr>
          <p:spPr bwMode="auto">
            <a:xfrm>
              <a:off x="10690" y="2431"/>
              <a:ext cx="50" cy="60"/>
            </a:xfrm>
            <a:custGeom>
              <a:avLst/>
              <a:gdLst>
                <a:gd name="T0" fmla="+- 0 10728 10690"/>
                <a:gd name="T1" fmla="*/ T0 w 50"/>
                <a:gd name="T2" fmla="+- 0 2460 2431"/>
                <a:gd name="T3" fmla="*/ 2460 h 60"/>
                <a:gd name="T4" fmla="+- 0 10723 10690"/>
                <a:gd name="T5" fmla="*/ T4 w 50"/>
                <a:gd name="T6" fmla="+- 0 2462 2431"/>
                <a:gd name="T7" fmla="*/ 2462 h 60"/>
                <a:gd name="T8" fmla="+- 0 10721 10690"/>
                <a:gd name="T9" fmla="*/ T8 w 50"/>
                <a:gd name="T10" fmla="+- 0 2465 2431"/>
                <a:gd name="T11" fmla="*/ 2465 h 60"/>
                <a:gd name="T12" fmla="+- 0 10740 10690"/>
                <a:gd name="T13" fmla="*/ T12 w 50"/>
                <a:gd name="T14" fmla="+- 0 2484 2431"/>
                <a:gd name="T15" fmla="*/ 2484 h 60"/>
                <a:gd name="T16" fmla="+- 0 10730 10690"/>
                <a:gd name="T17" fmla="*/ T16 w 50"/>
                <a:gd name="T18" fmla="+- 0 2491 2431"/>
                <a:gd name="T19" fmla="*/ 2491 h 60"/>
                <a:gd name="T20" fmla="+- 0 10690 10690"/>
                <a:gd name="T21" fmla="*/ T20 w 50"/>
                <a:gd name="T22" fmla="+- 0 2450 2431"/>
                <a:gd name="T23" fmla="*/ 2450 h 60"/>
                <a:gd name="T24" fmla="+- 0 10706 10690"/>
                <a:gd name="T25" fmla="*/ T24 w 50"/>
                <a:gd name="T26" fmla="+- 0 2431 2431"/>
                <a:gd name="T27" fmla="*/ 2431 h 60"/>
                <a:gd name="T28" fmla="+- 0 10711 10690"/>
                <a:gd name="T29" fmla="*/ T28 w 50"/>
                <a:gd name="T30" fmla="+- 0 2441 2431"/>
                <a:gd name="T31" fmla="*/ 2441 h 60"/>
                <a:gd name="T32" fmla="+- 0 10704 10690"/>
                <a:gd name="T33" fmla="*/ T32 w 50"/>
                <a:gd name="T34" fmla="+- 0 2448 2431"/>
                <a:gd name="T35" fmla="*/ 2448 h 60"/>
                <a:gd name="T36" fmla="+- 0 10716 10690"/>
                <a:gd name="T37" fmla="*/ T36 w 50"/>
                <a:gd name="T38" fmla="+- 0 2458 2431"/>
                <a:gd name="T39" fmla="*/ 2458 h 60"/>
                <a:gd name="T40" fmla="+- 0 10721 10690"/>
                <a:gd name="T41" fmla="*/ T40 w 50"/>
                <a:gd name="T42" fmla="+- 0 2453 2431"/>
                <a:gd name="T43" fmla="*/ 2453 h 60"/>
                <a:gd name="T44" fmla="+- 0 10726 10690"/>
                <a:gd name="T45" fmla="*/ T44 w 50"/>
                <a:gd name="T46" fmla="+- 0 2448 2431"/>
                <a:gd name="T47" fmla="*/ 2448 h 60"/>
                <a:gd name="T48" fmla="+- 0 10728 10690"/>
                <a:gd name="T49" fmla="*/ T48 w 50"/>
                <a:gd name="T50" fmla="+- 0 2446 2431"/>
                <a:gd name="T51" fmla="*/ 2446 h 60"/>
                <a:gd name="T52" fmla="+- 0 10728 10690"/>
                <a:gd name="T53" fmla="*/ T52 w 50"/>
                <a:gd name="T54" fmla="+- 0 2460 2431"/>
                <a:gd name="T55" fmla="*/ 2460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 h="60">
                  <a:moveTo>
                    <a:pt x="38" y="29"/>
                  </a:moveTo>
                  <a:lnTo>
                    <a:pt x="33" y="31"/>
                  </a:lnTo>
                  <a:lnTo>
                    <a:pt x="31" y="34"/>
                  </a:lnTo>
                  <a:lnTo>
                    <a:pt x="50" y="53"/>
                  </a:lnTo>
                  <a:lnTo>
                    <a:pt x="40" y="60"/>
                  </a:lnTo>
                  <a:lnTo>
                    <a:pt x="0" y="19"/>
                  </a:lnTo>
                  <a:lnTo>
                    <a:pt x="16" y="0"/>
                  </a:lnTo>
                  <a:lnTo>
                    <a:pt x="21" y="10"/>
                  </a:lnTo>
                  <a:lnTo>
                    <a:pt x="14" y="17"/>
                  </a:lnTo>
                  <a:lnTo>
                    <a:pt x="26" y="27"/>
                  </a:lnTo>
                  <a:lnTo>
                    <a:pt x="31" y="22"/>
                  </a:lnTo>
                  <a:lnTo>
                    <a:pt x="36" y="17"/>
                  </a:lnTo>
                  <a:lnTo>
                    <a:pt x="38" y="15"/>
                  </a:lnTo>
                  <a:lnTo>
                    <a:pt x="38"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55">
              <a:extLst>
                <a:ext uri="{FF2B5EF4-FFF2-40B4-BE49-F238E27FC236}">
                  <a16:creationId xmlns:a16="http://schemas.microsoft.com/office/drawing/2014/main" id="{C2AF90DA-39AE-4B85-AADD-1B2F2C860D54}"/>
                </a:ext>
              </a:extLst>
            </p:cNvPr>
            <p:cNvSpPr>
              <a:spLocks/>
            </p:cNvSpPr>
            <p:nvPr/>
          </p:nvSpPr>
          <p:spPr bwMode="auto">
            <a:xfrm>
              <a:off x="10706" y="2422"/>
              <a:ext cx="62" cy="41"/>
            </a:xfrm>
            <a:custGeom>
              <a:avLst/>
              <a:gdLst>
                <a:gd name="T0" fmla="+- 0 10740 10706"/>
                <a:gd name="T1" fmla="*/ T0 w 62"/>
                <a:gd name="T2" fmla="+- 0 2434 2422"/>
                <a:gd name="T3" fmla="*/ 2434 h 41"/>
                <a:gd name="T4" fmla="+- 0 10740 10706"/>
                <a:gd name="T5" fmla="*/ T4 w 62"/>
                <a:gd name="T6" fmla="+- 0 2441 2422"/>
                <a:gd name="T7" fmla="*/ 2441 h 41"/>
                <a:gd name="T8" fmla="+- 0 10738 10706"/>
                <a:gd name="T9" fmla="*/ T8 w 62"/>
                <a:gd name="T10" fmla="+- 0 2446 2422"/>
                <a:gd name="T11" fmla="*/ 2446 h 41"/>
                <a:gd name="T12" fmla="+- 0 10735 10706"/>
                <a:gd name="T13" fmla="*/ T12 w 62"/>
                <a:gd name="T14" fmla="+- 0 2450 2422"/>
                <a:gd name="T15" fmla="*/ 2450 h 41"/>
                <a:gd name="T16" fmla="+- 0 10742 10706"/>
                <a:gd name="T17" fmla="*/ T16 w 62"/>
                <a:gd name="T18" fmla="+- 0 2448 2422"/>
                <a:gd name="T19" fmla="*/ 2448 h 41"/>
                <a:gd name="T20" fmla="+- 0 10750 10706"/>
                <a:gd name="T21" fmla="*/ T20 w 62"/>
                <a:gd name="T22" fmla="+- 0 2448 2422"/>
                <a:gd name="T23" fmla="*/ 2448 h 41"/>
                <a:gd name="T24" fmla="+- 0 10754 10706"/>
                <a:gd name="T25" fmla="*/ T24 w 62"/>
                <a:gd name="T26" fmla="+- 0 2450 2422"/>
                <a:gd name="T27" fmla="*/ 2450 h 41"/>
                <a:gd name="T28" fmla="+- 0 10769 10706"/>
                <a:gd name="T29" fmla="*/ T28 w 62"/>
                <a:gd name="T30" fmla="+- 0 2453 2422"/>
                <a:gd name="T31" fmla="*/ 2453 h 41"/>
                <a:gd name="T32" fmla="+- 0 10757 10706"/>
                <a:gd name="T33" fmla="*/ T32 w 62"/>
                <a:gd name="T34" fmla="+- 0 2462 2422"/>
                <a:gd name="T35" fmla="*/ 2462 h 41"/>
                <a:gd name="T36" fmla="+- 0 10742 10706"/>
                <a:gd name="T37" fmla="*/ T36 w 62"/>
                <a:gd name="T38" fmla="+- 0 2460 2422"/>
                <a:gd name="T39" fmla="*/ 2460 h 41"/>
                <a:gd name="T40" fmla="+- 0 10738 10706"/>
                <a:gd name="T41" fmla="*/ T40 w 62"/>
                <a:gd name="T42" fmla="+- 0 2460 2422"/>
                <a:gd name="T43" fmla="*/ 2460 h 41"/>
                <a:gd name="T44" fmla="+- 0 10733 10706"/>
                <a:gd name="T45" fmla="*/ T44 w 62"/>
                <a:gd name="T46" fmla="+- 0 2458 2422"/>
                <a:gd name="T47" fmla="*/ 2458 h 41"/>
                <a:gd name="T48" fmla="+- 0 10728 10706"/>
                <a:gd name="T49" fmla="*/ T48 w 62"/>
                <a:gd name="T50" fmla="+- 0 2460 2422"/>
                <a:gd name="T51" fmla="*/ 2460 h 41"/>
                <a:gd name="T52" fmla="+- 0 10728 10706"/>
                <a:gd name="T53" fmla="*/ T52 w 62"/>
                <a:gd name="T54" fmla="+- 0 2441 2422"/>
                <a:gd name="T55" fmla="*/ 2441 h 41"/>
                <a:gd name="T56" fmla="+- 0 10726 10706"/>
                <a:gd name="T57" fmla="*/ T56 w 62"/>
                <a:gd name="T58" fmla="+- 0 2436 2422"/>
                <a:gd name="T59" fmla="*/ 2436 h 41"/>
                <a:gd name="T60" fmla="+- 0 10721 10706"/>
                <a:gd name="T61" fmla="*/ T60 w 62"/>
                <a:gd name="T62" fmla="+- 0 2434 2422"/>
                <a:gd name="T63" fmla="*/ 2434 h 41"/>
                <a:gd name="T64" fmla="+- 0 10716 10706"/>
                <a:gd name="T65" fmla="*/ T64 w 62"/>
                <a:gd name="T66" fmla="+- 0 2436 2422"/>
                <a:gd name="T67" fmla="*/ 2436 h 41"/>
                <a:gd name="T68" fmla="+- 0 10711 10706"/>
                <a:gd name="T69" fmla="*/ T68 w 62"/>
                <a:gd name="T70" fmla="+- 0 2441 2422"/>
                <a:gd name="T71" fmla="*/ 2441 h 41"/>
                <a:gd name="T72" fmla="+- 0 10706 10706"/>
                <a:gd name="T73" fmla="*/ T72 w 62"/>
                <a:gd name="T74" fmla="+- 0 2431 2422"/>
                <a:gd name="T75" fmla="*/ 2431 h 41"/>
                <a:gd name="T76" fmla="+- 0 10711 10706"/>
                <a:gd name="T77" fmla="*/ T76 w 62"/>
                <a:gd name="T78" fmla="+- 0 2426 2422"/>
                <a:gd name="T79" fmla="*/ 2426 h 41"/>
                <a:gd name="T80" fmla="+- 0 10716 10706"/>
                <a:gd name="T81" fmla="*/ T80 w 62"/>
                <a:gd name="T82" fmla="+- 0 2424 2422"/>
                <a:gd name="T83" fmla="*/ 2424 h 41"/>
                <a:gd name="T84" fmla="+- 0 10723 10706"/>
                <a:gd name="T85" fmla="*/ T84 w 62"/>
                <a:gd name="T86" fmla="+- 0 2422 2422"/>
                <a:gd name="T87" fmla="*/ 2422 h 41"/>
                <a:gd name="T88" fmla="+- 0 10730 10706"/>
                <a:gd name="T89" fmla="*/ T88 w 62"/>
                <a:gd name="T90" fmla="+- 0 2424 2422"/>
                <a:gd name="T91" fmla="*/ 2424 h 41"/>
                <a:gd name="T92" fmla="+- 0 10735 10706"/>
                <a:gd name="T93" fmla="*/ T92 w 62"/>
                <a:gd name="T94" fmla="+- 0 2426 2422"/>
                <a:gd name="T95" fmla="*/ 2426 h 41"/>
                <a:gd name="T96" fmla="+- 0 10740 10706"/>
                <a:gd name="T97" fmla="*/ T96 w 62"/>
                <a:gd name="T98" fmla="+- 0 2434 2422"/>
                <a:gd name="T99" fmla="*/ 2434 h 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2" h="41">
                  <a:moveTo>
                    <a:pt x="34" y="12"/>
                  </a:moveTo>
                  <a:lnTo>
                    <a:pt x="34" y="19"/>
                  </a:lnTo>
                  <a:lnTo>
                    <a:pt x="32" y="24"/>
                  </a:lnTo>
                  <a:lnTo>
                    <a:pt x="29" y="28"/>
                  </a:lnTo>
                  <a:lnTo>
                    <a:pt x="36" y="26"/>
                  </a:lnTo>
                  <a:lnTo>
                    <a:pt x="44" y="26"/>
                  </a:lnTo>
                  <a:lnTo>
                    <a:pt x="48" y="28"/>
                  </a:lnTo>
                  <a:lnTo>
                    <a:pt x="63" y="31"/>
                  </a:lnTo>
                  <a:lnTo>
                    <a:pt x="51" y="40"/>
                  </a:lnTo>
                  <a:lnTo>
                    <a:pt x="36" y="38"/>
                  </a:lnTo>
                  <a:lnTo>
                    <a:pt x="32" y="38"/>
                  </a:lnTo>
                  <a:lnTo>
                    <a:pt x="27" y="36"/>
                  </a:lnTo>
                  <a:lnTo>
                    <a:pt x="22" y="38"/>
                  </a:lnTo>
                  <a:lnTo>
                    <a:pt x="22" y="19"/>
                  </a:lnTo>
                  <a:lnTo>
                    <a:pt x="20" y="14"/>
                  </a:lnTo>
                  <a:lnTo>
                    <a:pt x="15" y="12"/>
                  </a:lnTo>
                  <a:lnTo>
                    <a:pt x="10" y="14"/>
                  </a:lnTo>
                  <a:lnTo>
                    <a:pt x="5" y="19"/>
                  </a:lnTo>
                  <a:lnTo>
                    <a:pt x="0" y="9"/>
                  </a:lnTo>
                  <a:lnTo>
                    <a:pt x="5" y="4"/>
                  </a:lnTo>
                  <a:lnTo>
                    <a:pt x="10" y="2"/>
                  </a:lnTo>
                  <a:lnTo>
                    <a:pt x="17" y="0"/>
                  </a:lnTo>
                  <a:lnTo>
                    <a:pt x="24" y="2"/>
                  </a:lnTo>
                  <a:lnTo>
                    <a:pt x="29" y="4"/>
                  </a:lnTo>
                  <a:lnTo>
                    <a:pt x="34"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56">
              <a:extLst>
                <a:ext uri="{FF2B5EF4-FFF2-40B4-BE49-F238E27FC236}">
                  <a16:creationId xmlns:a16="http://schemas.microsoft.com/office/drawing/2014/main" id="{11FA01CA-49E2-4A8D-A264-E93B531FB4B2}"/>
                </a:ext>
              </a:extLst>
            </p:cNvPr>
            <p:cNvSpPr>
              <a:spLocks/>
            </p:cNvSpPr>
            <p:nvPr/>
          </p:nvSpPr>
          <p:spPr bwMode="auto">
            <a:xfrm>
              <a:off x="9636" y="2491"/>
              <a:ext cx="65" cy="65"/>
            </a:xfrm>
            <a:custGeom>
              <a:avLst/>
              <a:gdLst>
                <a:gd name="T0" fmla="+- 0 9655 9636"/>
                <a:gd name="T1" fmla="*/ T0 w 65"/>
                <a:gd name="T2" fmla="+- 0 2549 2491"/>
                <a:gd name="T3" fmla="*/ 2549 h 65"/>
                <a:gd name="T4" fmla="+- 0 9636 9636"/>
                <a:gd name="T5" fmla="*/ T4 w 65"/>
                <a:gd name="T6" fmla="+- 0 2537 2491"/>
                <a:gd name="T7" fmla="*/ 2537 h 65"/>
                <a:gd name="T8" fmla="+- 0 9672 9636"/>
                <a:gd name="T9" fmla="*/ T8 w 65"/>
                <a:gd name="T10" fmla="+- 0 2491 2491"/>
                <a:gd name="T11" fmla="*/ 2491 h 65"/>
                <a:gd name="T12" fmla="+- 0 9689 9636"/>
                <a:gd name="T13" fmla="*/ T12 w 65"/>
                <a:gd name="T14" fmla="+- 0 2503 2491"/>
                <a:gd name="T15" fmla="*/ 2503 h 65"/>
                <a:gd name="T16" fmla="+- 0 9696 9636"/>
                <a:gd name="T17" fmla="*/ T16 w 65"/>
                <a:gd name="T18" fmla="+- 0 2508 2491"/>
                <a:gd name="T19" fmla="*/ 2508 h 65"/>
                <a:gd name="T20" fmla="+- 0 9701 9636"/>
                <a:gd name="T21" fmla="*/ T20 w 65"/>
                <a:gd name="T22" fmla="+- 0 2513 2491"/>
                <a:gd name="T23" fmla="*/ 2513 h 65"/>
                <a:gd name="T24" fmla="+- 0 9701 9636"/>
                <a:gd name="T25" fmla="*/ T24 w 65"/>
                <a:gd name="T26" fmla="+- 0 2527 2491"/>
                <a:gd name="T27" fmla="*/ 2527 h 65"/>
                <a:gd name="T28" fmla="+- 0 9698 9636"/>
                <a:gd name="T29" fmla="*/ T28 w 65"/>
                <a:gd name="T30" fmla="+- 0 2534 2491"/>
                <a:gd name="T31" fmla="*/ 2534 h 65"/>
                <a:gd name="T32" fmla="+- 0 9696 9636"/>
                <a:gd name="T33" fmla="*/ T32 w 65"/>
                <a:gd name="T34" fmla="+- 0 2539 2491"/>
                <a:gd name="T35" fmla="*/ 2539 h 65"/>
                <a:gd name="T36" fmla="+- 0 9694 9636"/>
                <a:gd name="T37" fmla="*/ T36 w 65"/>
                <a:gd name="T38" fmla="+- 0 2544 2491"/>
                <a:gd name="T39" fmla="*/ 2544 h 65"/>
                <a:gd name="T40" fmla="+- 0 9691 9636"/>
                <a:gd name="T41" fmla="*/ T40 w 65"/>
                <a:gd name="T42" fmla="+- 0 2525 2491"/>
                <a:gd name="T43" fmla="*/ 2525 h 65"/>
                <a:gd name="T44" fmla="+- 0 9691 9636"/>
                <a:gd name="T45" fmla="*/ T44 w 65"/>
                <a:gd name="T46" fmla="+- 0 2520 2491"/>
                <a:gd name="T47" fmla="*/ 2520 h 65"/>
                <a:gd name="T48" fmla="+- 0 9686 9636"/>
                <a:gd name="T49" fmla="*/ T48 w 65"/>
                <a:gd name="T50" fmla="+- 0 2515 2491"/>
                <a:gd name="T51" fmla="*/ 2515 h 65"/>
                <a:gd name="T52" fmla="+- 0 9679 9636"/>
                <a:gd name="T53" fmla="*/ T52 w 65"/>
                <a:gd name="T54" fmla="+- 0 2508 2491"/>
                <a:gd name="T55" fmla="*/ 2508 h 65"/>
                <a:gd name="T56" fmla="+- 0 9674 9636"/>
                <a:gd name="T57" fmla="*/ T56 w 65"/>
                <a:gd name="T58" fmla="+- 0 2506 2491"/>
                <a:gd name="T59" fmla="*/ 2506 h 65"/>
                <a:gd name="T60" fmla="+- 0 9653 9636"/>
                <a:gd name="T61" fmla="*/ T60 w 65"/>
                <a:gd name="T62" fmla="+- 0 2537 2491"/>
                <a:gd name="T63" fmla="*/ 2537 h 65"/>
                <a:gd name="T64" fmla="+- 0 9660 9636"/>
                <a:gd name="T65" fmla="*/ T64 w 65"/>
                <a:gd name="T66" fmla="+- 0 2542 2491"/>
                <a:gd name="T67" fmla="*/ 2542 h 65"/>
                <a:gd name="T68" fmla="+- 0 9660 9636"/>
                <a:gd name="T69" fmla="*/ T68 w 65"/>
                <a:gd name="T70" fmla="+- 0 2556 2491"/>
                <a:gd name="T71" fmla="*/ 2556 h 65"/>
                <a:gd name="T72" fmla="+- 0 9655 9636"/>
                <a:gd name="T73" fmla="*/ T72 w 65"/>
                <a:gd name="T74" fmla="+- 0 2549 2491"/>
                <a:gd name="T75" fmla="*/ 2549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65" h="65">
                  <a:moveTo>
                    <a:pt x="19" y="58"/>
                  </a:moveTo>
                  <a:lnTo>
                    <a:pt x="0" y="46"/>
                  </a:lnTo>
                  <a:lnTo>
                    <a:pt x="36" y="0"/>
                  </a:lnTo>
                  <a:lnTo>
                    <a:pt x="53" y="12"/>
                  </a:lnTo>
                  <a:lnTo>
                    <a:pt x="60" y="17"/>
                  </a:lnTo>
                  <a:lnTo>
                    <a:pt x="65" y="22"/>
                  </a:lnTo>
                  <a:lnTo>
                    <a:pt x="65" y="36"/>
                  </a:lnTo>
                  <a:lnTo>
                    <a:pt x="62" y="43"/>
                  </a:lnTo>
                  <a:lnTo>
                    <a:pt x="60" y="48"/>
                  </a:lnTo>
                  <a:lnTo>
                    <a:pt x="58" y="53"/>
                  </a:lnTo>
                  <a:lnTo>
                    <a:pt x="55" y="34"/>
                  </a:lnTo>
                  <a:lnTo>
                    <a:pt x="55" y="29"/>
                  </a:lnTo>
                  <a:lnTo>
                    <a:pt x="50" y="24"/>
                  </a:lnTo>
                  <a:lnTo>
                    <a:pt x="43" y="17"/>
                  </a:lnTo>
                  <a:lnTo>
                    <a:pt x="38" y="15"/>
                  </a:lnTo>
                  <a:lnTo>
                    <a:pt x="17" y="46"/>
                  </a:lnTo>
                  <a:lnTo>
                    <a:pt x="24" y="51"/>
                  </a:lnTo>
                  <a:lnTo>
                    <a:pt x="24" y="65"/>
                  </a:lnTo>
                  <a:lnTo>
                    <a:pt x="19" y="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8" name="Freeform 57">
              <a:extLst>
                <a:ext uri="{FF2B5EF4-FFF2-40B4-BE49-F238E27FC236}">
                  <a16:creationId xmlns:a16="http://schemas.microsoft.com/office/drawing/2014/main" id="{D7F1286C-98B7-4496-A0C6-784AAB62DD33}"/>
                </a:ext>
              </a:extLst>
            </p:cNvPr>
            <p:cNvSpPr>
              <a:spLocks/>
            </p:cNvSpPr>
            <p:nvPr/>
          </p:nvSpPr>
          <p:spPr bwMode="auto">
            <a:xfrm>
              <a:off x="9595" y="2458"/>
              <a:ext cx="70" cy="72"/>
            </a:xfrm>
            <a:custGeom>
              <a:avLst/>
              <a:gdLst>
                <a:gd name="T0" fmla="+- 0 9636 9595"/>
                <a:gd name="T1" fmla="*/ T0 w 70"/>
                <a:gd name="T2" fmla="+- 0 2472 2458"/>
                <a:gd name="T3" fmla="*/ 2472 h 72"/>
                <a:gd name="T4" fmla="+- 0 9626 9595"/>
                <a:gd name="T5" fmla="*/ T4 w 70"/>
                <a:gd name="T6" fmla="+- 0 2482 2458"/>
                <a:gd name="T7" fmla="*/ 2482 h 72"/>
                <a:gd name="T8" fmla="+- 0 9648 9595"/>
                <a:gd name="T9" fmla="*/ T8 w 70"/>
                <a:gd name="T10" fmla="+- 0 2501 2458"/>
                <a:gd name="T11" fmla="*/ 2501 h 72"/>
                <a:gd name="T12" fmla="+- 0 9643 9595"/>
                <a:gd name="T13" fmla="*/ T12 w 70"/>
                <a:gd name="T14" fmla="+- 0 2508 2458"/>
                <a:gd name="T15" fmla="*/ 2508 h 72"/>
                <a:gd name="T16" fmla="+- 0 9622 9595"/>
                <a:gd name="T17" fmla="*/ T16 w 70"/>
                <a:gd name="T18" fmla="+- 0 2489 2458"/>
                <a:gd name="T19" fmla="*/ 2489 h 72"/>
                <a:gd name="T20" fmla="+- 0 9610 9595"/>
                <a:gd name="T21" fmla="*/ T20 w 70"/>
                <a:gd name="T22" fmla="+- 0 2501 2458"/>
                <a:gd name="T23" fmla="*/ 2501 h 72"/>
                <a:gd name="T24" fmla="+- 0 9636 9595"/>
                <a:gd name="T25" fmla="*/ T24 w 70"/>
                <a:gd name="T26" fmla="+- 0 2522 2458"/>
                <a:gd name="T27" fmla="*/ 2522 h 72"/>
                <a:gd name="T28" fmla="+- 0 9629 9595"/>
                <a:gd name="T29" fmla="*/ T28 w 70"/>
                <a:gd name="T30" fmla="+- 0 2530 2458"/>
                <a:gd name="T31" fmla="*/ 2530 h 72"/>
                <a:gd name="T32" fmla="+- 0 9595 9595"/>
                <a:gd name="T33" fmla="*/ T32 w 70"/>
                <a:gd name="T34" fmla="+- 0 2501 2458"/>
                <a:gd name="T35" fmla="*/ 2501 h 72"/>
                <a:gd name="T36" fmla="+- 0 9634 9595"/>
                <a:gd name="T37" fmla="*/ T36 w 70"/>
                <a:gd name="T38" fmla="+- 0 2458 2458"/>
                <a:gd name="T39" fmla="*/ 2458 h 72"/>
                <a:gd name="T40" fmla="+- 0 9665 9595"/>
                <a:gd name="T41" fmla="*/ T40 w 70"/>
                <a:gd name="T42" fmla="+- 0 2484 2458"/>
                <a:gd name="T43" fmla="*/ 2484 h 72"/>
                <a:gd name="T44" fmla="+- 0 9660 9595"/>
                <a:gd name="T45" fmla="*/ T44 w 70"/>
                <a:gd name="T46" fmla="+- 0 2494 2458"/>
                <a:gd name="T47" fmla="*/ 2494 h 72"/>
                <a:gd name="T48" fmla="+- 0 9636 9595"/>
                <a:gd name="T49" fmla="*/ T48 w 70"/>
                <a:gd name="T50" fmla="+- 0 2472 2458"/>
                <a:gd name="T51" fmla="*/ 2472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0" h="72">
                  <a:moveTo>
                    <a:pt x="41" y="14"/>
                  </a:moveTo>
                  <a:lnTo>
                    <a:pt x="31" y="24"/>
                  </a:lnTo>
                  <a:lnTo>
                    <a:pt x="53" y="43"/>
                  </a:lnTo>
                  <a:lnTo>
                    <a:pt x="48" y="50"/>
                  </a:lnTo>
                  <a:lnTo>
                    <a:pt x="27" y="31"/>
                  </a:lnTo>
                  <a:lnTo>
                    <a:pt x="15" y="43"/>
                  </a:lnTo>
                  <a:lnTo>
                    <a:pt x="41" y="64"/>
                  </a:lnTo>
                  <a:lnTo>
                    <a:pt x="34" y="72"/>
                  </a:lnTo>
                  <a:lnTo>
                    <a:pt x="0" y="43"/>
                  </a:lnTo>
                  <a:lnTo>
                    <a:pt x="39" y="0"/>
                  </a:lnTo>
                  <a:lnTo>
                    <a:pt x="70" y="26"/>
                  </a:lnTo>
                  <a:lnTo>
                    <a:pt x="65" y="36"/>
                  </a:lnTo>
                  <a:lnTo>
                    <a:pt x="41"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9" name="Freeform 58">
              <a:extLst>
                <a:ext uri="{FF2B5EF4-FFF2-40B4-BE49-F238E27FC236}">
                  <a16:creationId xmlns:a16="http://schemas.microsoft.com/office/drawing/2014/main" id="{80B2DB89-EEA0-44C0-B8F1-5A21FB1E4E5D}"/>
                </a:ext>
              </a:extLst>
            </p:cNvPr>
            <p:cNvSpPr>
              <a:spLocks/>
            </p:cNvSpPr>
            <p:nvPr/>
          </p:nvSpPr>
          <p:spPr bwMode="auto">
            <a:xfrm>
              <a:off x="9547" y="2412"/>
              <a:ext cx="82" cy="82"/>
            </a:xfrm>
            <a:custGeom>
              <a:avLst/>
              <a:gdLst>
                <a:gd name="T0" fmla="+- 0 9588 9547"/>
                <a:gd name="T1" fmla="*/ T0 w 82"/>
                <a:gd name="T2" fmla="+- 0 2429 2412"/>
                <a:gd name="T3" fmla="*/ 2429 h 82"/>
                <a:gd name="T4" fmla="+- 0 9554 9547"/>
                <a:gd name="T5" fmla="*/ T4 w 82"/>
                <a:gd name="T6" fmla="+- 0 2460 2412"/>
                <a:gd name="T7" fmla="*/ 2460 h 82"/>
                <a:gd name="T8" fmla="+- 0 9547 9547"/>
                <a:gd name="T9" fmla="*/ T8 w 82"/>
                <a:gd name="T10" fmla="+- 0 2453 2412"/>
                <a:gd name="T11" fmla="*/ 2453 h 82"/>
                <a:gd name="T12" fmla="+- 0 9588 9547"/>
                <a:gd name="T13" fmla="*/ T12 w 82"/>
                <a:gd name="T14" fmla="+- 0 2412 2412"/>
                <a:gd name="T15" fmla="*/ 2412 h 82"/>
                <a:gd name="T16" fmla="+- 0 9602 9547"/>
                <a:gd name="T17" fmla="*/ T16 w 82"/>
                <a:gd name="T18" fmla="+- 0 2424 2412"/>
                <a:gd name="T19" fmla="*/ 2424 h 82"/>
                <a:gd name="T20" fmla="+- 0 9581 9547"/>
                <a:gd name="T21" fmla="*/ T20 w 82"/>
                <a:gd name="T22" fmla="+- 0 2460 2412"/>
                <a:gd name="T23" fmla="*/ 2460 h 82"/>
                <a:gd name="T24" fmla="+- 0 9617 9547"/>
                <a:gd name="T25" fmla="*/ T24 w 82"/>
                <a:gd name="T26" fmla="+- 0 2438 2412"/>
                <a:gd name="T27" fmla="*/ 2438 h 82"/>
                <a:gd name="T28" fmla="+- 0 9629 9547"/>
                <a:gd name="T29" fmla="*/ T28 w 82"/>
                <a:gd name="T30" fmla="+- 0 2453 2412"/>
                <a:gd name="T31" fmla="*/ 2453 h 82"/>
                <a:gd name="T32" fmla="+- 0 9586 9547"/>
                <a:gd name="T33" fmla="*/ T32 w 82"/>
                <a:gd name="T34" fmla="+- 0 2494 2412"/>
                <a:gd name="T35" fmla="*/ 2494 h 82"/>
                <a:gd name="T36" fmla="+- 0 9578 9547"/>
                <a:gd name="T37" fmla="*/ T36 w 82"/>
                <a:gd name="T38" fmla="+- 0 2486 2412"/>
                <a:gd name="T39" fmla="*/ 2486 h 82"/>
                <a:gd name="T40" fmla="+- 0 9612 9547"/>
                <a:gd name="T41" fmla="*/ T40 w 82"/>
                <a:gd name="T42" fmla="+- 0 2453 2412"/>
                <a:gd name="T43" fmla="*/ 2453 h 82"/>
                <a:gd name="T44" fmla="+- 0 9571 9547"/>
                <a:gd name="T45" fmla="*/ T44 w 82"/>
                <a:gd name="T46" fmla="+- 0 2477 2412"/>
                <a:gd name="T47" fmla="*/ 2477 h 82"/>
                <a:gd name="T48" fmla="+- 0 9562 9547"/>
                <a:gd name="T49" fmla="*/ T48 w 82"/>
                <a:gd name="T50" fmla="+- 0 2470 2412"/>
                <a:gd name="T51" fmla="*/ 2470 h 82"/>
                <a:gd name="T52" fmla="+- 0 9588 9547"/>
                <a:gd name="T53" fmla="*/ T52 w 82"/>
                <a:gd name="T54" fmla="+- 0 2429 2412"/>
                <a:gd name="T55" fmla="*/ 2429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82" h="82">
                  <a:moveTo>
                    <a:pt x="41" y="17"/>
                  </a:moveTo>
                  <a:lnTo>
                    <a:pt x="7" y="48"/>
                  </a:lnTo>
                  <a:lnTo>
                    <a:pt x="0" y="41"/>
                  </a:lnTo>
                  <a:lnTo>
                    <a:pt x="41" y="0"/>
                  </a:lnTo>
                  <a:lnTo>
                    <a:pt x="55" y="12"/>
                  </a:lnTo>
                  <a:lnTo>
                    <a:pt x="34" y="48"/>
                  </a:lnTo>
                  <a:lnTo>
                    <a:pt x="70" y="26"/>
                  </a:lnTo>
                  <a:lnTo>
                    <a:pt x="82" y="41"/>
                  </a:lnTo>
                  <a:lnTo>
                    <a:pt x="39" y="82"/>
                  </a:lnTo>
                  <a:lnTo>
                    <a:pt x="31" y="74"/>
                  </a:lnTo>
                  <a:lnTo>
                    <a:pt x="65" y="41"/>
                  </a:lnTo>
                  <a:lnTo>
                    <a:pt x="24" y="65"/>
                  </a:lnTo>
                  <a:lnTo>
                    <a:pt x="15" y="58"/>
                  </a:lnTo>
                  <a:lnTo>
                    <a:pt x="41"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0" name="Freeform 59">
              <a:extLst>
                <a:ext uri="{FF2B5EF4-FFF2-40B4-BE49-F238E27FC236}">
                  <a16:creationId xmlns:a16="http://schemas.microsoft.com/office/drawing/2014/main" id="{31F5C59D-A76A-4ED7-B740-A122CD9B9C37}"/>
                </a:ext>
              </a:extLst>
            </p:cNvPr>
            <p:cNvSpPr>
              <a:spLocks/>
            </p:cNvSpPr>
            <p:nvPr/>
          </p:nvSpPr>
          <p:spPr bwMode="auto">
            <a:xfrm>
              <a:off x="9900" y="2623"/>
              <a:ext cx="70" cy="72"/>
            </a:xfrm>
            <a:custGeom>
              <a:avLst/>
              <a:gdLst>
                <a:gd name="T0" fmla="+- 0 9922 9900"/>
                <a:gd name="T1" fmla="*/ T0 w 70"/>
                <a:gd name="T2" fmla="+- 0 2638 2623"/>
                <a:gd name="T3" fmla="*/ 2638 h 72"/>
                <a:gd name="T4" fmla="+- 0 9912 9900"/>
                <a:gd name="T5" fmla="*/ T4 w 70"/>
                <a:gd name="T6" fmla="+- 0 2683 2623"/>
                <a:gd name="T7" fmla="*/ 2683 h 72"/>
                <a:gd name="T8" fmla="+- 0 9900 9900"/>
                <a:gd name="T9" fmla="*/ T8 w 70"/>
                <a:gd name="T10" fmla="+- 0 2681 2623"/>
                <a:gd name="T11" fmla="*/ 2681 h 72"/>
                <a:gd name="T12" fmla="+- 0 9917 9900"/>
                <a:gd name="T13" fmla="*/ T12 w 70"/>
                <a:gd name="T14" fmla="+- 0 2623 2623"/>
                <a:gd name="T15" fmla="*/ 2623 h 72"/>
                <a:gd name="T16" fmla="+- 0 9934 9900"/>
                <a:gd name="T17" fmla="*/ T16 w 70"/>
                <a:gd name="T18" fmla="+- 0 2628 2623"/>
                <a:gd name="T19" fmla="*/ 2628 h 72"/>
                <a:gd name="T20" fmla="+- 0 9934 9900"/>
                <a:gd name="T21" fmla="*/ T20 w 70"/>
                <a:gd name="T22" fmla="+- 0 2669 2623"/>
                <a:gd name="T23" fmla="*/ 2669 h 72"/>
                <a:gd name="T24" fmla="+- 0 9953 9900"/>
                <a:gd name="T25" fmla="*/ T24 w 70"/>
                <a:gd name="T26" fmla="+- 0 2633 2623"/>
                <a:gd name="T27" fmla="*/ 2633 h 72"/>
                <a:gd name="T28" fmla="+- 0 9970 9900"/>
                <a:gd name="T29" fmla="*/ T28 w 70"/>
                <a:gd name="T30" fmla="+- 0 2638 2623"/>
                <a:gd name="T31" fmla="*/ 2638 h 72"/>
                <a:gd name="T32" fmla="+- 0 9955 9900"/>
                <a:gd name="T33" fmla="*/ T32 w 70"/>
                <a:gd name="T34" fmla="+- 0 2695 2623"/>
                <a:gd name="T35" fmla="*/ 2695 h 72"/>
                <a:gd name="T36" fmla="+- 0 9943 9900"/>
                <a:gd name="T37" fmla="*/ T36 w 70"/>
                <a:gd name="T38" fmla="+- 0 2693 2623"/>
                <a:gd name="T39" fmla="*/ 2693 h 72"/>
                <a:gd name="T40" fmla="+- 0 9955 9900"/>
                <a:gd name="T41" fmla="*/ T40 w 70"/>
                <a:gd name="T42" fmla="+- 0 2647 2623"/>
                <a:gd name="T43" fmla="*/ 2647 h 72"/>
                <a:gd name="T44" fmla="+- 0 9934 9900"/>
                <a:gd name="T45" fmla="*/ T44 w 70"/>
                <a:gd name="T46" fmla="+- 0 2688 2623"/>
                <a:gd name="T47" fmla="*/ 2688 h 72"/>
                <a:gd name="T48" fmla="+- 0 9922 9900"/>
                <a:gd name="T49" fmla="*/ T48 w 70"/>
                <a:gd name="T50" fmla="+- 0 2686 2623"/>
                <a:gd name="T51" fmla="*/ 2686 h 72"/>
                <a:gd name="T52" fmla="+- 0 9922 9900"/>
                <a:gd name="T53" fmla="*/ T52 w 70"/>
                <a:gd name="T54" fmla="+- 0 2638 2623"/>
                <a:gd name="T55" fmla="*/ 2638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0" h="72">
                  <a:moveTo>
                    <a:pt x="22" y="15"/>
                  </a:moveTo>
                  <a:lnTo>
                    <a:pt x="12" y="60"/>
                  </a:lnTo>
                  <a:lnTo>
                    <a:pt x="0" y="58"/>
                  </a:lnTo>
                  <a:lnTo>
                    <a:pt x="17" y="0"/>
                  </a:lnTo>
                  <a:lnTo>
                    <a:pt x="34" y="5"/>
                  </a:lnTo>
                  <a:lnTo>
                    <a:pt x="34" y="46"/>
                  </a:lnTo>
                  <a:lnTo>
                    <a:pt x="53" y="10"/>
                  </a:lnTo>
                  <a:lnTo>
                    <a:pt x="70" y="15"/>
                  </a:lnTo>
                  <a:lnTo>
                    <a:pt x="55" y="72"/>
                  </a:lnTo>
                  <a:lnTo>
                    <a:pt x="43" y="70"/>
                  </a:lnTo>
                  <a:lnTo>
                    <a:pt x="55" y="24"/>
                  </a:lnTo>
                  <a:lnTo>
                    <a:pt x="34" y="65"/>
                  </a:lnTo>
                  <a:lnTo>
                    <a:pt x="22" y="63"/>
                  </a:lnTo>
                  <a:lnTo>
                    <a:pt x="2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1" name="Freeform 60">
              <a:extLst>
                <a:ext uri="{FF2B5EF4-FFF2-40B4-BE49-F238E27FC236}">
                  <a16:creationId xmlns:a16="http://schemas.microsoft.com/office/drawing/2014/main" id="{2F41FD3B-ABFD-4C37-9A3E-211B777B6286}"/>
                </a:ext>
              </a:extLst>
            </p:cNvPr>
            <p:cNvSpPr>
              <a:spLocks/>
            </p:cNvSpPr>
            <p:nvPr/>
          </p:nvSpPr>
          <p:spPr bwMode="auto">
            <a:xfrm>
              <a:off x="9660" y="2525"/>
              <a:ext cx="34" cy="31"/>
            </a:xfrm>
            <a:custGeom>
              <a:avLst/>
              <a:gdLst>
                <a:gd name="T0" fmla="+- 0 9665 9660"/>
                <a:gd name="T1" fmla="*/ T0 w 34"/>
                <a:gd name="T2" fmla="+- 0 2544 2525"/>
                <a:gd name="T3" fmla="*/ 2544 h 31"/>
                <a:gd name="T4" fmla="+- 0 9670 9660"/>
                <a:gd name="T5" fmla="*/ T4 w 34"/>
                <a:gd name="T6" fmla="+- 0 2546 2525"/>
                <a:gd name="T7" fmla="*/ 2546 h 31"/>
                <a:gd name="T8" fmla="+- 0 9674 9660"/>
                <a:gd name="T9" fmla="*/ T8 w 34"/>
                <a:gd name="T10" fmla="+- 0 2544 2525"/>
                <a:gd name="T11" fmla="*/ 2544 h 31"/>
                <a:gd name="T12" fmla="+- 0 9679 9660"/>
                <a:gd name="T13" fmla="*/ T12 w 34"/>
                <a:gd name="T14" fmla="+- 0 2542 2525"/>
                <a:gd name="T15" fmla="*/ 2542 h 31"/>
                <a:gd name="T16" fmla="+- 0 9684 9660"/>
                <a:gd name="T17" fmla="*/ T16 w 34"/>
                <a:gd name="T18" fmla="+- 0 2537 2525"/>
                <a:gd name="T19" fmla="*/ 2537 h 31"/>
                <a:gd name="T20" fmla="+- 0 9689 9660"/>
                <a:gd name="T21" fmla="*/ T20 w 34"/>
                <a:gd name="T22" fmla="+- 0 2530 2525"/>
                <a:gd name="T23" fmla="*/ 2530 h 31"/>
                <a:gd name="T24" fmla="+- 0 9691 9660"/>
                <a:gd name="T25" fmla="*/ T24 w 34"/>
                <a:gd name="T26" fmla="+- 0 2525 2525"/>
                <a:gd name="T27" fmla="*/ 2525 h 31"/>
                <a:gd name="T28" fmla="+- 0 9694 9660"/>
                <a:gd name="T29" fmla="*/ T28 w 34"/>
                <a:gd name="T30" fmla="+- 0 2544 2525"/>
                <a:gd name="T31" fmla="*/ 2544 h 31"/>
                <a:gd name="T32" fmla="+- 0 9686 9660"/>
                <a:gd name="T33" fmla="*/ T32 w 34"/>
                <a:gd name="T34" fmla="+- 0 2551 2525"/>
                <a:gd name="T35" fmla="*/ 2551 h 31"/>
                <a:gd name="T36" fmla="+- 0 9679 9660"/>
                <a:gd name="T37" fmla="*/ T36 w 34"/>
                <a:gd name="T38" fmla="+- 0 2556 2525"/>
                <a:gd name="T39" fmla="*/ 2556 h 31"/>
                <a:gd name="T40" fmla="+- 0 9660 9660"/>
                <a:gd name="T41" fmla="*/ T40 w 34"/>
                <a:gd name="T42" fmla="+- 0 2556 2525"/>
                <a:gd name="T43" fmla="*/ 2556 h 31"/>
                <a:gd name="T44" fmla="+- 0 9660 9660"/>
                <a:gd name="T45" fmla="*/ T44 w 34"/>
                <a:gd name="T46" fmla="+- 0 2542 2525"/>
                <a:gd name="T47" fmla="*/ 2542 h 31"/>
                <a:gd name="T48" fmla="+- 0 9665 9660"/>
                <a:gd name="T49" fmla="*/ T48 w 34"/>
                <a:gd name="T50" fmla="+- 0 2544 2525"/>
                <a:gd name="T51" fmla="*/ 2544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4" h="31">
                  <a:moveTo>
                    <a:pt x="5" y="19"/>
                  </a:moveTo>
                  <a:lnTo>
                    <a:pt x="10" y="21"/>
                  </a:lnTo>
                  <a:lnTo>
                    <a:pt x="14" y="19"/>
                  </a:lnTo>
                  <a:lnTo>
                    <a:pt x="19" y="17"/>
                  </a:lnTo>
                  <a:lnTo>
                    <a:pt x="24" y="12"/>
                  </a:lnTo>
                  <a:lnTo>
                    <a:pt x="29" y="5"/>
                  </a:lnTo>
                  <a:lnTo>
                    <a:pt x="31" y="0"/>
                  </a:lnTo>
                  <a:lnTo>
                    <a:pt x="34" y="19"/>
                  </a:lnTo>
                  <a:lnTo>
                    <a:pt x="26" y="26"/>
                  </a:lnTo>
                  <a:lnTo>
                    <a:pt x="19" y="31"/>
                  </a:lnTo>
                  <a:lnTo>
                    <a:pt x="0" y="31"/>
                  </a:lnTo>
                  <a:lnTo>
                    <a:pt x="0" y="17"/>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2" name="Freeform 61">
              <a:extLst>
                <a:ext uri="{FF2B5EF4-FFF2-40B4-BE49-F238E27FC236}">
                  <a16:creationId xmlns:a16="http://schemas.microsoft.com/office/drawing/2014/main" id="{E70F9308-3239-4148-B047-02D52D5EC3A7}"/>
                </a:ext>
              </a:extLst>
            </p:cNvPr>
            <p:cNvSpPr>
              <a:spLocks/>
            </p:cNvSpPr>
            <p:nvPr/>
          </p:nvSpPr>
          <p:spPr bwMode="auto">
            <a:xfrm>
              <a:off x="9684" y="2525"/>
              <a:ext cx="43" cy="53"/>
            </a:xfrm>
            <a:custGeom>
              <a:avLst/>
              <a:gdLst>
                <a:gd name="T0" fmla="+- 0 9718 9684"/>
                <a:gd name="T1" fmla="*/ T0 w 43"/>
                <a:gd name="T2" fmla="+- 0 2525 2525"/>
                <a:gd name="T3" fmla="*/ 2525 h 53"/>
                <a:gd name="T4" fmla="+- 0 9727 9684"/>
                <a:gd name="T5" fmla="*/ T4 w 43"/>
                <a:gd name="T6" fmla="+- 0 2530 2525"/>
                <a:gd name="T7" fmla="*/ 2530 h 53"/>
                <a:gd name="T8" fmla="+- 0 9694 9684"/>
                <a:gd name="T9" fmla="*/ T8 w 43"/>
                <a:gd name="T10" fmla="+- 0 2578 2525"/>
                <a:gd name="T11" fmla="*/ 2578 h 53"/>
                <a:gd name="T12" fmla="+- 0 9684 9684"/>
                <a:gd name="T13" fmla="*/ T12 w 43"/>
                <a:gd name="T14" fmla="+- 0 2573 2525"/>
                <a:gd name="T15" fmla="*/ 2573 h 53"/>
                <a:gd name="T16" fmla="+- 0 9718 9684"/>
                <a:gd name="T17" fmla="*/ T16 w 43"/>
                <a:gd name="T18" fmla="+- 0 2525 2525"/>
                <a:gd name="T19" fmla="*/ 2525 h 53"/>
              </a:gdLst>
              <a:ahLst/>
              <a:cxnLst>
                <a:cxn ang="0">
                  <a:pos x="T1" y="T3"/>
                </a:cxn>
                <a:cxn ang="0">
                  <a:pos x="T5" y="T7"/>
                </a:cxn>
                <a:cxn ang="0">
                  <a:pos x="T9" y="T11"/>
                </a:cxn>
                <a:cxn ang="0">
                  <a:pos x="T13" y="T15"/>
                </a:cxn>
                <a:cxn ang="0">
                  <a:pos x="T17" y="T19"/>
                </a:cxn>
              </a:cxnLst>
              <a:rect l="0" t="0" r="r" b="b"/>
              <a:pathLst>
                <a:path w="43" h="53">
                  <a:moveTo>
                    <a:pt x="34" y="0"/>
                  </a:moveTo>
                  <a:lnTo>
                    <a:pt x="43" y="5"/>
                  </a:lnTo>
                  <a:lnTo>
                    <a:pt x="10" y="53"/>
                  </a:lnTo>
                  <a:lnTo>
                    <a:pt x="0" y="48"/>
                  </a:lnTo>
                  <a:lnTo>
                    <a:pt x="3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3" name="Freeform 62">
              <a:extLst>
                <a:ext uri="{FF2B5EF4-FFF2-40B4-BE49-F238E27FC236}">
                  <a16:creationId xmlns:a16="http://schemas.microsoft.com/office/drawing/2014/main" id="{B33A49A7-D199-4232-8A86-87E89044B26B}"/>
                </a:ext>
              </a:extLst>
            </p:cNvPr>
            <p:cNvSpPr>
              <a:spLocks/>
            </p:cNvSpPr>
            <p:nvPr/>
          </p:nvSpPr>
          <p:spPr bwMode="auto">
            <a:xfrm>
              <a:off x="9710" y="2542"/>
              <a:ext cx="58" cy="62"/>
            </a:xfrm>
            <a:custGeom>
              <a:avLst/>
              <a:gdLst>
                <a:gd name="T0" fmla="+- 0 9720 9710"/>
                <a:gd name="T1" fmla="*/ T0 w 58"/>
                <a:gd name="T2" fmla="+- 0 2575 2542"/>
                <a:gd name="T3" fmla="*/ 2575 h 62"/>
                <a:gd name="T4" fmla="+- 0 9722 9710"/>
                <a:gd name="T5" fmla="*/ T4 w 58"/>
                <a:gd name="T6" fmla="+- 0 2580 2542"/>
                <a:gd name="T7" fmla="*/ 2580 h 62"/>
                <a:gd name="T8" fmla="+- 0 9722 9710"/>
                <a:gd name="T9" fmla="*/ T8 w 58"/>
                <a:gd name="T10" fmla="+- 0 2585 2542"/>
                <a:gd name="T11" fmla="*/ 2585 h 62"/>
                <a:gd name="T12" fmla="+- 0 9727 9710"/>
                <a:gd name="T13" fmla="*/ T12 w 58"/>
                <a:gd name="T14" fmla="+- 0 2590 2542"/>
                <a:gd name="T15" fmla="*/ 2590 h 62"/>
                <a:gd name="T16" fmla="+- 0 9734 9710"/>
                <a:gd name="T17" fmla="*/ T16 w 58"/>
                <a:gd name="T18" fmla="+- 0 2592 2542"/>
                <a:gd name="T19" fmla="*/ 2592 h 62"/>
                <a:gd name="T20" fmla="+- 0 9739 9710"/>
                <a:gd name="T21" fmla="*/ T20 w 58"/>
                <a:gd name="T22" fmla="+- 0 2592 2542"/>
                <a:gd name="T23" fmla="*/ 2592 h 62"/>
                <a:gd name="T24" fmla="+- 0 9746 9710"/>
                <a:gd name="T25" fmla="*/ T24 w 58"/>
                <a:gd name="T26" fmla="+- 0 2587 2542"/>
                <a:gd name="T27" fmla="*/ 2587 h 62"/>
                <a:gd name="T28" fmla="+- 0 9754 9710"/>
                <a:gd name="T29" fmla="*/ T28 w 58"/>
                <a:gd name="T30" fmla="+- 0 2597 2542"/>
                <a:gd name="T31" fmla="*/ 2597 h 62"/>
                <a:gd name="T32" fmla="+- 0 9749 9710"/>
                <a:gd name="T33" fmla="*/ T32 w 58"/>
                <a:gd name="T34" fmla="+- 0 2602 2542"/>
                <a:gd name="T35" fmla="*/ 2602 h 62"/>
                <a:gd name="T36" fmla="+- 0 9744 9710"/>
                <a:gd name="T37" fmla="*/ T36 w 58"/>
                <a:gd name="T38" fmla="+- 0 2602 2542"/>
                <a:gd name="T39" fmla="*/ 2602 h 62"/>
                <a:gd name="T40" fmla="+- 0 9739 9710"/>
                <a:gd name="T41" fmla="*/ T40 w 58"/>
                <a:gd name="T42" fmla="+- 0 2604 2542"/>
                <a:gd name="T43" fmla="*/ 2604 h 62"/>
                <a:gd name="T44" fmla="+- 0 9734 9710"/>
                <a:gd name="T45" fmla="*/ T44 w 58"/>
                <a:gd name="T46" fmla="+- 0 2604 2542"/>
                <a:gd name="T47" fmla="*/ 2604 h 62"/>
                <a:gd name="T48" fmla="+- 0 9727 9710"/>
                <a:gd name="T49" fmla="*/ T48 w 58"/>
                <a:gd name="T50" fmla="+- 0 2602 2542"/>
                <a:gd name="T51" fmla="*/ 2602 h 62"/>
                <a:gd name="T52" fmla="+- 0 9722 9710"/>
                <a:gd name="T53" fmla="*/ T52 w 58"/>
                <a:gd name="T54" fmla="+- 0 2599 2542"/>
                <a:gd name="T55" fmla="*/ 2599 h 62"/>
                <a:gd name="T56" fmla="+- 0 9715 9710"/>
                <a:gd name="T57" fmla="*/ T56 w 58"/>
                <a:gd name="T58" fmla="+- 0 2594 2542"/>
                <a:gd name="T59" fmla="*/ 2594 h 62"/>
                <a:gd name="T60" fmla="+- 0 9713 9710"/>
                <a:gd name="T61" fmla="*/ T60 w 58"/>
                <a:gd name="T62" fmla="+- 0 2590 2542"/>
                <a:gd name="T63" fmla="*/ 2590 h 62"/>
                <a:gd name="T64" fmla="+- 0 9710 9710"/>
                <a:gd name="T65" fmla="*/ T64 w 58"/>
                <a:gd name="T66" fmla="+- 0 2582 2542"/>
                <a:gd name="T67" fmla="*/ 2582 h 62"/>
                <a:gd name="T68" fmla="+- 0 9710 9710"/>
                <a:gd name="T69" fmla="*/ T68 w 58"/>
                <a:gd name="T70" fmla="+- 0 2568 2542"/>
                <a:gd name="T71" fmla="*/ 2568 h 62"/>
                <a:gd name="T72" fmla="+- 0 9715 9710"/>
                <a:gd name="T73" fmla="*/ T72 w 58"/>
                <a:gd name="T74" fmla="+- 0 2561 2542"/>
                <a:gd name="T75" fmla="*/ 2561 h 62"/>
                <a:gd name="T76" fmla="+- 0 9720 9710"/>
                <a:gd name="T77" fmla="*/ T76 w 58"/>
                <a:gd name="T78" fmla="+- 0 2551 2542"/>
                <a:gd name="T79" fmla="*/ 2551 h 62"/>
                <a:gd name="T80" fmla="+- 0 9727 9710"/>
                <a:gd name="T81" fmla="*/ T80 w 58"/>
                <a:gd name="T82" fmla="+- 0 2546 2542"/>
                <a:gd name="T83" fmla="*/ 2546 h 62"/>
                <a:gd name="T84" fmla="+- 0 9734 9710"/>
                <a:gd name="T85" fmla="*/ T84 w 58"/>
                <a:gd name="T86" fmla="+- 0 2544 2542"/>
                <a:gd name="T87" fmla="*/ 2544 h 62"/>
                <a:gd name="T88" fmla="+- 0 9742 9710"/>
                <a:gd name="T89" fmla="*/ T88 w 58"/>
                <a:gd name="T90" fmla="+- 0 2542 2542"/>
                <a:gd name="T91" fmla="*/ 2542 h 62"/>
                <a:gd name="T92" fmla="+- 0 9749 9710"/>
                <a:gd name="T93" fmla="*/ T92 w 58"/>
                <a:gd name="T94" fmla="+- 0 2544 2542"/>
                <a:gd name="T95" fmla="*/ 2544 h 62"/>
                <a:gd name="T96" fmla="+- 0 9756 9710"/>
                <a:gd name="T97" fmla="*/ T96 w 58"/>
                <a:gd name="T98" fmla="+- 0 2549 2542"/>
                <a:gd name="T99" fmla="*/ 2549 h 62"/>
                <a:gd name="T100" fmla="+- 0 9763 9710"/>
                <a:gd name="T101" fmla="*/ T100 w 58"/>
                <a:gd name="T102" fmla="+- 0 2551 2542"/>
                <a:gd name="T103" fmla="*/ 2551 h 62"/>
                <a:gd name="T104" fmla="+- 0 9766 9710"/>
                <a:gd name="T105" fmla="*/ T104 w 58"/>
                <a:gd name="T106" fmla="+- 0 2556 2542"/>
                <a:gd name="T107" fmla="*/ 2556 h 62"/>
                <a:gd name="T108" fmla="+- 0 9768 9710"/>
                <a:gd name="T109" fmla="*/ T108 w 58"/>
                <a:gd name="T110" fmla="+- 0 2563 2542"/>
                <a:gd name="T111" fmla="*/ 2563 h 62"/>
                <a:gd name="T112" fmla="+- 0 9768 9710"/>
                <a:gd name="T113" fmla="*/ T112 w 58"/>
                <a:gd name="T114" fmla="+- 0 2575 2542"/>
                <a:gd name="T115" fmla="*/ 2575 h 62"/>
                <a:gd name="T116" fmla="+- 0 9756 9710"/>
                <a:gd name="T117" fmla="*/ T116 w 58"/>
                <a:gd name="T118" fmla="+- 0 2570 2542"/>
                <a:gd name="T119" fmla="*/ 2570 h 62"/>
                <a:gd name="T120" fmla="+- 0 9756 9710"/>
                <a:gd name="T121" fmla="*/ T120 w 58"/>
                <a:gd name="T122" fmla="+- 0 2566 2542"/>
                <a:gd name="T123" fmla="*/ 2566 h 62"/>
                <a:gd name="T124" fmla="+- 0 9754 9710"/>
                <a:gd name="T125" fmla="*/ T124 w 58"/>
                <a:gd name="T126" fmla="+- 0 2561 2542"/>
                <a:gd name="T127" fmla="*/ 2561 h 62"/>
                <a:gd name="T128" fmla="+- 0 9751 9710"/>
                <a:gd name="T129" fmla="*/ T128 w 58"/>
                <a:gd name="T130" fmla="+- 0 2556 2542"/>
                <a:gd name="T131" fmla="*/ 2556 h 62"/>
                <a:gd name="T132" fmla="+- 0 9742 9710"/>
                <a:gd name="T133" fmla="*/ T132 w 58"/>
                <a:gd name="T134" fmla="+- 0 2554 2542"/>
                <a:gd name="T135" fmla="*/ 2554 h 62"/>
                <a:gd name="T136" fmla="+- 0 9739 9710"/>
                <a:gd name="T137" fmla="*/ T136 w 58"/>
                <a:gd name="T138" fmla="+- 0 2556 2542"/>
                <a:gd name="T139" fmla="*/ 2556 h 62"/>
                <a:gd name="T140" fmla="+- 0 9734 9710"/>
                <a:gd name="T141" fmla="*/ T140 w 58"/>
                <a:gd name="T142" fmla="+- 0 2556 2542"/>
                <a:gd name="T143" fmla="*/ 2556 h 62"/>
                <a:gd name="T144" fmla="+- 0 9732 9710"/>
                <a:gd name="T145" fmla="*/ T144 w 58"/>
                <a:gd name="T146" fmla="+- 0 2561 2542"/>
                <a:gd name="T147" fmla="*/ 2561 h 62"/>
                <a:gd name="T148" fmla="+- 0 9727 9710"/>
                <a:gd name="T149" fmla="*/ T148 w 58"/>
                <a:gd name="T150" fmla="+- 0 2566 2542"/>
                <a:gd name="T151" fmla="*/ 2566 h 62"/>
                <a:gd name="T152" fmla="+- 0 9722 9710"/>
                <a:gd name="T153" fmla="*/ T152 w 58"/>
                <a:gd name="T154" fmla="+- 0 2570 2542"/>
                <a:gd name="T155" fmla="*/ 2570 h 62"/>
                <a:gd name="T156" fmla="+- 0 9720 9710"/>
                <a:gd name="T157" fmla="*/ T156 w 58"/>
                <a:gd name="T158" fmla="+- 0 2575 2542"/>
                <a:gd name="T159" fmla="*/ 2575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58" h="62">
                  <a:moveTo>
                    <a:pt x="10" y="33"/>
                  </a:moveTo>
                  <a:lnTo>
                    <a:pt x="12" y="38"/>
                  </a:lnTo>
                  <a:lnTo>
                    <a:pt x="12" y="43"/>
                  </a:lnTo>
                  <a:lnTo>
                    <a:pt x="17" y="48"/>
                  </a:lnTo>
                  <a:lnTo>
                    <a:pt x="24" y="50"/>
                  </a:lnTo>
                  <a:lnTo>
                    <a:pt x="29" y="50"/>
                  </a:lnTo>
                  <a:lnTo>
                    <a:pt x="36" y="45"/>
                  </a:lnTo>
                  <a:lnTo>
                    <a:pt x="44" y="55"/>
                  </a:lnTo>
                  <a:lnTo>
                    <a:pt x="39" y="60"/>
                  </a:lnTo>
                  <a:lnTo>
                    <a:pt x="34" y="60"/>
                  </a:lnTo>
                  <a:lnTo>
                    <a:pt x="29" y="62"/>
                  </a:lnTo>
                  <a:lnTo>
                    <a:pt x="24" y="62"/>
                  </a:lnTo>
                  <a:lnTo>
                    <a:pt x="17" y="60"/>
                  </a:lnTo>
                  <a:lnTo>
                    <a:pt x="12" y="57"/>
                  </a:lnTo>
                  <a:lnTo>
                    <a:pt x="5" y="52"/>
                  </a:lnTo>
                  <a:lnTo>
                    <a:pt x="3" y="48"/>
                  </a:lnTo>
                  <a:lnTo>
                    <a:pt x="0" y="40"/>
                  </a:lnTo>
                  <a:lnTo>
                    <a:pt x="0" y="26"/>
                  </a:lnTo>
                  <a:lnTo>
                    <a:pt x="5" y="19"/>
                  </a:lnTo>
                  <a:lnTo>
                    <a:pt x="10" y="9"/>
                  </a:lnTo>
                  <a:lnTo>
                    <a:pt x="17" y="4"/>
                  </a:lnTo>
                  <a:lnTo>
                    <a:pt x="24" y="2"/>
                  </a:lnTo>
                  <a:lnTo>
                    <a:pt x="32" y="0"/>
                  </a:lnTo>
                  <a:lnTo>
                    <a:pt x="39" y="2"/>
                  </a:lnTo>
                  <a:lnTo>
                    <a:pt x="46" y="7"/>
                  </a:lnTo>
                  <a:lnTo>
                    <a:pt x="53" y="9"/>
                  </a:lnTo>
                  <a:lnTo>
                    <a:pt x="56" y="14"/>
                  </a:lnTo>
                  <a:lnTo>
                    <a:pt x="58" y="21"/>
                  </a:lnTo>
                  <a:lnTo>
                    <a:pt x="58" y="33"/>
                  </a:lnTo>
                  <a:lnTo>
                    <a:pt x="46" y="28"/>
                  </a:lnTo>
                  <a:lnTo>
                    <a:pt x="46" y="24"/>
                  </a:lnTo>
                  <a:lnTo>
                    <a:pt x="44" y="19"/>
                  </a:lnTo>
                  <a:lnTo>
                    <a:pt x="41" y="14"/>
                  </a:lnTo>
                  <a:lnTo>
                    <a:pt x="32" y="12"/>
                  </a:lnTo>
                  <a:lnTo>
                    <a:pt x="29" y="14"/>
                  </a:lnTo>
                  <a:lnTo>
                    <a:pt x="24" y="14"/>
                  </a:lnTo>
                  <a:lnTo>
                    <a:pt x="22" y="19"/>
                  </a:lnTo>
                  <a:lnTo>
                    <a:pt x="17" y="24"/>
                  </a:lnTo>
                  <a:lnTo>
                    <a:pt x="12" y="28"/>
                  </a:lnTo>
                  <a:lnTo>
                    <a:pt x="10"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63">
              <a:extLst>
                <a:ext uri="{FF2B5EF4-FFF2-40B4-BE49-F238E27FC236}">
                  <a16:creationId xmlns:a16="http://schemas.microsoft.com/office/drawing/2014/main" id="{15353817-9704-475F-B61B-421B4F4BFA32}"/>
                </a:ext>
              </a:extLst>
            </p:cNvPr>
            <p:cNvSpPr>
              <a:spLocks/>
            </p:cNvSpPr>
            <p:nvPr/>
          </p:nvSpPr>
          <p:spPr bwMode="auto">
            <a:xfrm>
              <a:off x="9754" y="2566"/>
              <a:ext cx="38" cy="55"/>
            </a:xfrm>
            <a:custGeom>
              <a:avLst/>
              <a:gdLst>
                <a:gd name="T0" fmla="+- 0 9782 9754"/>
                <a:gd name="T1" fmla="*/ T0 w 38"/>
                <a:gd name="T2" fmla="+- 0 2566 2566"/>
                <a:gd name="T3" fmla="*/ 2566 h 55"/>
                <a:gd name="T4" fmla="+- 0 9792 9754"/>
                <a:gd name="T5" fmla="*/ T4 w 38"/>
                <a:gd name="T6" fmla="+- 0 2570 2566"/>
                <a:gd name="T7" fmla="*/ 2570 h 55"/>
                <a:gd name="T8" fmla="+- 0 9763 9754"/>
                <a:gd name="T9" fmla="*/ T8 w 38"/>
                <a:gd name="T10" fmla="+- 0 2621 2566"/>
                <a:gd name="T11" fmla="*/ 2621 h 55"/>
                <a:gd name="T12" fmla="+- 0 9754 9754"/>
                <a:gd name="T13" fmla="*/ T12 w 38"/>
                <a:gd name="T14" fmla="+- 0 2616 2566"/>
                <a:gd name="T15" fmla="*/ 2616 h 55"/>
                <a:gd name="T16" fmla="+- 0 9782 9754"/>
                <a:gd name="T17" fmla="*/ T16 w 38"/>
                <a:gd name="T18" fmla="+- 0 2566 2566"/>
                <a:gd name="T19" fmla="*/ 2566 h 55"/>
              </a:gdLst>
              <a:ahLst/>
              <a:cxnLst>
                <a:cxn ang="0">
                  <a:pos x="T1" y="T3"/>
                </a:cxn>
                <a:cxn ang="0">
                  <a:pos x="T5" y="T7"/>
                </a:cxn>
                <a:cxn ang="0">
                  <a:pos x="T9" y="T11"/>
                </a:cxn>
                <a:cxn ang="0">
                  <a:pos x="T13" y="T15"/>
                </a:cxn>
                <a:cxn ang="0">
                  <a:pos x="T17" y="T19"/>
                </a:cxn>
              </a:cxnLst>
              <a:rect l="0" t="0" r="r" b="b"/>
              <a:pathLst>
                <a:path w="38" h="55">
                  <a:moveTo>
                    <a:pt x="28" y="0"/>
                  </a:moveTo>
                  <a:lnTo>
                    <a:pt x="38" y="4"/>
                  </a:lnTo>
                  <a:lnTo>
                    <a:pt x="9" y="55"/>
                  </a:lnTo>
                  <a:lnTo>
                    <a:pt x="0" y="50"/>
                  </a:lnTo>
                  <a:lnTo>
                    <a:pt x="2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5" name="Freeform 64">
              <a:extLst>
                <a:ext uri="{FF2B5EF4-FFF2-40B4-BE49-F238E27FC236}">
                  <a16:creationId xmlns:a16="http://schemas.microsoft.com/office/drawing/2014/main" id="{0B17FADF-1817-4D68-B54D-69B536595B82}"/>
                </a:ext>
              </a:extLst>
            </p:cNvPr>
            <p:cNvSpPr>
              <a:spLocks/>
            </p:cNvSpPr>
            <p:nvPr/>
          </p:nvSpPr>
          <p:spPr bwMode="auto">
            <a:xfrm>
              <a:off x="9773" y="2575"/>
              <a:ext cx="67" cy="72"/>
            </a:xfrm>
            <a:custGeom>
              <a:avLst/>
              <a:gdLst>
                <a:gd name="T0" fmla="+- 0 9799 9773"/>
                <a:gd name="T1" fmla="*/ T0 w 67"/>
                <a:gd name="T2" fmla="+- 0 2575 2575"/>
                <a:gd name="T3" fmla="*/ 2575 h 72"/>
                <a:gd name="T4" fmla="+- 0 9809 9773"/>
                <a:gd name="T5" fmla="*/ T4 w 67"/>
                <a:gd name="T6" fmla="+- 0 2580 2575"/>
                <a:gd name="T7" fmla="*/ 2580 h 72"/>
                <a:gd name="T8" fmla="+- 0 9814 9773"/>
                <a:gd name="T9" fmla="*/ T8 w 67"/>
                <a:gd name="T10" fmla="+- 0 2626 2575"/>
                <a:gd name="T11" fmla="*/ 2626 h 72"/>
                <a:gd name="T12" fmla="+- 0 9830 9773"/>
                <a:gd name="T13" fmla="*/ T12 w 67"/>
                <a:gd name="T14" fmla="+- 0 2590 2575"/>
                <a:gd name="T15" fmla="*/ 2590 h 72"/>
                <a:gd name="T16" fmla="+- 0 9840 9773"/>
                <a:gd name="T17" fmla="*/ T16 w 67"/>
                <a:gd name="T18" fmla="+- 0 2594 2575"/>
                <a:gd name="T19" fmla="*/ 2594 h 72"/>
                <a:gd name="T20" fmla="+- 0 9814 9773"/>
                <a:gd name="T21" fmla="*/ T20 w 67"/>
                <a:gd name="T22" fmla="+- 0 2647 2575"/>
                <a:gd name="T23" fmla="*/ 2647 h 72"/>
                <a:gd name="T24" fmla="+- 0 9804 9773"/>
                <a:gd name="T25" fmla="*/ T24 w 67"/>
                <a:gd name="T26" fmla="+- 0 2642 2575"/>
                <a:gd name="T27" fmla="*/ 2642 h 72"/>
                <a:gd name="T28" fmla="+- 0 9799 9773"/>
                <a:gd name="T29" fmla="*/ T28 w 67"/>
                <a:gd name="T30" fmla="+- 0 2597 2575"/>
                <a:gd name="T31" fmla="*/ 2597 h 72"/>
                <a:gd name="T32" fmla="+- 0 9782 9773"/>
                <a:gd name="T33" fmla="*/ T32 w 67"/>
                <a:gd name="T34" fmla="+- 0 2633 2575"/>
                <a:gd name="T35" fmla="*/ 2633 h 72"/>
                <a:gd name="T36" fmla="+- 0 9773 9773"/>
                <a:gd name="T37" fmla="*/ T36 w 67"/>
                <a:gd name="T38" fmla="+- 0 2628 2575"/>
                <a:gd name="T39" fmla="*/ 2628 h 72"/>
                <a:gd name="T40" fmla="+- 0 9799 9773"/>
                <a:gd name="T41" fmla="*/ T40 w 67"/>
                <a:gd name="T42" fmla="+- 0 2575 2575"/>
                <a:gd name="T43" fmla="*/ 257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7" h="72">
                  <a:moveTo>
                    <a:pt x="26" y="0"/>
                  </a:moveTo>
                  <a:lnTo>
                    <a:pt x="36" y="5"/>
                  </a:lnTo>
                  <a:lnTo>
                    <a:pt x="41" y="51"/>
                  </a:lnTo>
                  <a:lnTo>
                    <a:pt x="57" y="15"/>
                  </a:lnTo>
                  <a:lnTo>
                    <a:pt x="67" y="19"/>
                  </a:lnTo>
                  <a:lnTo>
                    <a:pt x="41" y="72"/>
                  </a:lnTo>
                  <a:lnTo>
                    <a:pt x="31" y="67"/>
                  </a:lnTo>
                  <a:lnTo>
                    <a:pt x="26" y="22"/>
                  </a:lnTo>
                  <a:lnTo>
                    <a:pt x="9" y="58"/>
                  </a:lnTo>
                  <a:lnTo>
                    <a:pt x="0" y="53"/>
                  </a:lnTo>
                  <a:lnTo>
                    <a:pt x="2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6" name="Freeform 65">
              <a:extLst>
                <a:ext uri="{FF2B5EF4-FFF2-40B4-BE49-F238E27FC236}">
                  <a16:creationId xmlns:a16="http://schemas.microsoft.com/office/drawing/2014/main" id="{6AE1E3AF-188A-4F29-A056-1F2881BE6628}"/>
                </a:ext>
              </a:extLst>
            </p:cNvPr>
            <p:cNvSpPr>
              <a:spLocks/>
            </p:cNvSpPr>
            <p:nvPr/>
          </p:nvSpPr>
          <p:spPr bwMode="auto">
            <a:xfrm>
              <a:off x="9821" y="2604"/>
              <a:ext cx="43" cy="50"/>
            </a:xfrm>
            <a:custGeom>
              <a:avLst/>
              <a:gdLst>
                <a:gd name="T0" fmla="+- 0 9864 9821"/>
                <a:gd name="T1" fmla="*/ T0 w 43"/>
                <a:gd name="T2" fmla="+- 0 2642 2604"/>
                <a:gd name="T3" fmla="*/ 2642 h 50"/>
                <a:gd name="T4" fmla="+- 0 9864 9821"/>
                <a:gd name="T5" fmla="*/ T4 w 43"/>
                <a:gd name="T6" fmla="+- 0 2652 2604"/>
                <a:gd name="T7" fmla="*/ 2652 h 50"/>
                <a:gd name="T8" fmla="+- 0 9842 9821"/>
                <a:gd name="T9" fmla="*/ T8 w 43"/>
                <a:gd name="T10" fmla="+- 0 2645 2604"/>
                <a:gd name="T11" fmla="*/ 2645 h 50"/>
                <a:gd name="T12" fmla="+- 0 9833 9821"/>
                <a:gd name="T13" fmla="*/ T12 w 43"/>
                <a:gd name="T14" fmla="+- 0 2654 2604"/>
                <a:gd name="T15" fmla="*/ 2654 h 50"/>
                <a:gd name="T16" fmla="+- 0 9821 9821"/>
                <a:gd name="T17" fmla="*/ T16 w 43"/>
                <a:gd name="T18" fmla="+- 0 2650 2604"/>
                <a:gd name="T19" fmla="*/ 2650 h 50"/>
                <a:gd name="T20" fmla="+- 0 9864 9821"/>
                <a:gd name="T21" fmla="*/ T20 w 43"/>
                <a:gd name="T22" fmla="+- 0 2604 2604"/>
                <a:gd name="T23" fmla="*/ 2604 h 50"/>
                <a:gd name="T24" fmla="+- 0 9850 9821"/>
                <a:gd name="T25" fmla="*/ T24 w 43"/>
                <a:gd name="T26" fmla="+- 0 2638 2604"/>
                <a:gd name="T27" fmla="*/ 2638 h 50"/>
                <a:gd name="T28" fmla="+- 0 9864 9821"/>
                <a:gd name="T29" fmla="*/ T28 w 43"/>
                <a:gd name="T30" fmla="+- 0 2642 2604"/>
                <a:gd name="T31" fmla="*/ 2642 h 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3" h="50">
                  <a:moveTo>
                    <a:pt x="43" y="38"/>
                  </a:moveTo>
                  <a:lnTo>
                    <a:pt x="43" y="48"/>
                  </a:lnTo>
                  <a:lnTo>
                    <a:pt x="21" y="41"/>
                  </a:lnTo>
                  <a:lnTo>
                    <a:pt x="12" y="50"/>
                  </a:lnTo>
                  <a:lnTo>
                    <a:pt x="0" y="46"/>
                  </a:lnTo>
                  <a:lnTo>
                    <a:pt x="43" y="0"/>
                  </a:lnTo>
                  <a:lnTo>
                    <a:pt x="29" y="34"/>
                  </a:lnTo>
                  <a:lnTo>
                    <a:pt x="43"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6">
              <a:extLst>
                <a:ext uri="{FF2B5EF4-FFF2-40B4-BE49-F238E27FC236}">
                  <a16:creationId xmlns:a16="http://schemas.microsoft.com/office/drawing/2014/main" id="{30372A1E-D482-4926-A3E6-6243AF4FE43B}"/>
                </a:ext>
              </a:extLst>
            </p:cNvPr>
            <p:cNvSpPr>
              <a:spLocks/>
            </p:cNvSpPr>
            <p:nvPr/>
          </p:nvSpPr>
          <p:spPr bwMode="auto">
            <a:xfrm>
              <a:off x="9850" y="2604"/>
              <a:ext cx="26" cy="67"/>
            </a:xfrm>
            <a:custGeom>
              <a:avLst/>
              <a:gdLst>
                <a:gd name="T0" fmla="+- 0 9864 9850"/>
                <a:gd name="T1" fmla="*/ T0 w 26"/>
                <a:gd name="T2" fmla="+- 0 2618 2604"/>
                <a:gd name="T3" fmla="*/ 2618 h 67"/>
                <a:gd name="T4" fmla="+- 0 9850 9850"/>
                <a:gd name="T5" fmla="*/ T4 w 26"/>
                <a:gd name="T6" fmla="+- 0 2638 2604"/>
                <a:gd name="T7" fmla="*/ 2638 h 67"/>
                <a:gd name="T8" fmla="+- 0 9864 9850"/>
                <a:gd name="T9" fmla="*/ T8 w 26"/>
                <a:gd name="T10" fmla="+- 0 2604 2604"/>
                <a:gd name="T11" fmla="*/ 2604 h 67"/>
                <a:gd name="T12" fmla="+- 0 9876 9850"/>
                <a:gd name="T13" fmla="*/ T12 w 26"/>
                <a:gd name="T14" fmla="+- 0 2609 2604"/>
                <a:gd name="T15" fmla="*/ 2609 h 67"/>
                <a:gd name="T16" fmla="+- 0 9876 9850"/>
                <a:gd name="T17" fmla="*/ T16 w 26"/>
                <a:gd name="T18" fmla="+- 0 2671 2604"/>
                <a:gd name="T19" fmla="*/ 2671 h 67"/>
                <a:gd name="T20" fmla="+- 0 9864 9850"/>
                <a:gd name="T21" fmla="*/ T20 w 26"/>
                <a:gd name="T22" fmla="+- 0 2666 2604"/>
                <a:gd name="T23" fmla="*/ 2666 h 67"/>
                <a:gd name="T24" fmla="+- 0 9864 9850"/>
                <a:gd name="T25" fmla="*/ T24 w 26"/>
                <a:gd name="T26" fmla="+- 0 2618 2604"/>
                <a:gd name="T27" fmla="*/ 2618 h 67"/>
              </a:gdLst>
              <a:ahLst/>
              <a:cxnLst>
                <a:cxn ang="0">
                  <a:pos x="T1" y="T3"/>
                </a:cxn>
                <a:cxn ang="0">
                  <a:pos x="T5" y="T7"/>
                </a:cxn>
                <a:cxn ang="0">
                  <a:pos x="T9" y="T11"/>
                </a:cxn>
                <a:cxn ang="0">
                  <a:pos x="T13" y="T15"/>
                </a:cxn>
                <a:cxn ang="0">
                  <a:pos x="T17" y="T19"/>
                </a:cxn>
                <a:cxn ang="0">
                  <a:pos x="T21" y="T23"/>
                </a:cxn>
                <a:cxn ang="0">
                  <a:pos x="T25" y="T27"/>
                </a:cxn>
              </a:cxnLst>
              <a:rect l="0" t="0" r="r" b="b"/>
              <a:pathLst>
                <a:path w="26" h="67">
                  <a:moveTo>
                    <a:pt x="14" y="14"/>
                  </a:moveTo>
                  <a:lnTo>
                    <a:pt x="0" y="34"/>
                  </a:lnTo>
                  <a:lnTo>
                    <a:pt x="14" y="0"/>
                  </a:lnTo>
                  <a:lnTo>
                    <a:pt x="26" y="5"/>
                  </a:lnTo>
                  <a:lnTo>
                    <a:pt x="26" y="67"/>
                  </a:lnTo>
                  <a:lnTo>
                    <a:pt x="14" y="62"/>
                  </a:lnTo>
                  <a:lnTo>
                    <a:pt x="14"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8" name="Freeform 67">
              <a:extLst>
                <a:ext uri="{FF2B5EF4-FFF2-40B4-BE49-F238E27FC236}">
                  <a16:creationId xmlns:a16="http://schemas.microsoft.com/office/drawing/2014/main" id="{D3228DC8-26DF-46F8-9872-42913DC1C934}"/>
                </a:ext>
              </a:extLst>
            </p:cNvPr>
            <p:cNvSpPr>
              <a:spLocks/>
            </p:cNvSpPr>
            <p:nvPr/>
          </p:nvSpPr>
          <p:spPr bwMode="auto">
            <a:xfrm>
              <a:off x="9960" y="2645"/>
              <a:ext cx="58" cy="65"/>
            </a:xfrm>
            <a:custGeom>
              <a:avLst/>
              <a:gdLst>
                <a:gd name="T0" fmla="+- 0 10008 9960"/>
                <a:gd name="T1" fmla="*/ T0 w 58"/>
                <a:gd name="T2" fmla="+- 0 2647 2645"/>
                <a:gd name="T3" fmla="*/ 2647 h 65"/>
                <a:gd name="T4" fmla="+- 0 10018 9960"/>
                <a:gd name="T5" fmla="*/ T4 w 58"/>
                <a:gd name="T6" fmla="+- 0 2710 2645"/>
                <a:gd name="T7" fmla="*/ 2710 h 65"/>
                <a:gd name="T8" fmla="+- 0 10006 9960"/>
                <a:gd name="T9" fmla="*/ T8 w 58"/>
                <a:gd name="T10" fmla="+- 0 2707 2645"/>
                <a:gd name="T11" fmla="*/ 2707 h 65"/>
                <a:gd name="T12" fmla="+- 0 10003 9960"/>
                <a:gd name="T13" fmla="*/ T12 w 58"/>
                <a:gd name="T14" fmla="+- 0 2693 2645"/>
                <a:gd name="T15" fmla="*/ 2693 h 65"/>
                <a:gd name="T16" fmla="+- 0 10001 9960"/>
                <a:gd name="T17" fmla="*/ T16 w 58"/>
                <a:gd name="T18" fmla="+- 0 2683 2645"/>
                <a:gd name="T19" fmla="*/ 2683 h 65"/>
                <a:gd name="T20" fmla="+- 0 9998 9960"/>
                <a:gd name="T21" fmla="*/ T20 w 58"/>
                <a:gd name="T22" fmla="+- 0 2659 2645"/>
                <a:gd name="T23" fmla="*/ 2659 h 65"/>
                <a:gd name="T24" fmla="+- 0 9986 9960"/>
                <a:gd name="T25" fmla="*/ T24 w 58"/>
                <a:gd name="T26" fmla="+- 0 2678 2645"/>
                <a:gd name="T27" fmla="*/ 2678 h 65"/>
                <a:gd name="T28" fmla="+- 0 9979 9960"/>
                <a:gd name="T29" fmla="*/ T28 w 58"/>
                <a:gd name="T30" fmla="+- 0 2688 2645"/>
                <a:gd name="T31" fmla="*/ 2688 h 65"/>
                <a:gd name="T32" fmla="+- 0 9972 9960"/>
                <a:gd name="T33" fmla="*/ T32 w 58"/>
                <a:gd name="T34" fmla="+- 0 2700 2645"/>
                <a:gd name="T35" fmla="*/ 2700 h 65"/>
                <a:gd name="T36" fmla="+- 0 9960 9960"/>
                <a:gd name="T37" fmla="*/ T36 w 58"/>
                <a:gd name="T38" fmla="+- 0 2698 2645"/>
                <a:gd name="T39" fmla="*/ 2698 h 65"/>
                <a:gd name="T40" fmla="+- 0 9996 9960"/>
                <a:gd name="T41" fmla="*/ T40 w 58"/>
                <a:gd name="T42" fmla="+- 0 2645 2645"/>
                <a:gd name="T43" fmla="*/ 2645 h 65"/>
                <a:gd name="T44" fmla="+- 0 10008 9960"/>
                <a:gd name="T45" fmla="*/ T44 w 58"/>
                <a:gd name="T46" fmla="+- 0 2647 2645"/>
                <a:gd name="T47" fmla="*/ 2647 h 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58" h="65">
                  <a:moveTo>
                    <a:pt x="48" y="2"/>
                  </a:moveTo>
                  <a:lnTo>
                    <a:pt x="58" y="65"/>
                  </a:lnTo>
                  <a:lnTo>
                    <a:pt x="46" y="62"/>
                  </a:lnTo>
                  <a:lnTo>
                    <a:pt x="43" y="48"/>
                  </a:lnTo>
                  <a:lnTo>
                    <a:pt x="41" y="38"/>
                  </a:lnTo>
                  <a:lnTo>
                    <a:pt x="38" y="14"/>
                  </a:lnTo>
                  <a:lnTo>
                    <a:pt x="26" y="33"/>
                  </a:lnTo>
                  <a:lnTo>
                    <a:pt x="19" y="43"/>
                  </a:lnTo>
                  <a:lnTo>
                    <a:pt x="12" y="55"/>
                  </a:lnTo>
                  <a:lnTo>
                    <a:pt x="0" y="53"/>
                  </a:lnTo>
                  <a:lnTo>
                    <a:pt x="36" y="0"/>
                  </a:lnTo>
                  <a:lnTo>
                    <a:pt x="48"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9" name="Freeform 68">
              <a:extLst>
                <a:ext uri="{FF2B5EF4-FFF2-40B4-BE49-F238E27FC236}">
                  <a16:creationId xmlns:a16="http://schemas.microsoft.com/office/drawing/2014/main" id="{BCFC3DAD-AE03-4119-AAAC-6392DFF04E44}"/>
                </a:ext>
              </a:extLst>
            </p:cNvPr>
            <p:cNvSpPr>
              <a:spLocks/>
            </p:cNvSpPr>
            <p:nvPr/>
          </p:nvSpPr>
          <p:spPr bwMode="auto">
            <a:xfrm>
              <a:off x="9979" y="2678"/>
              <a:ext cx="24" cy="14"/>
            </a:xfrm>
            <a:custGeom>
              <a:avLst/>
              <a:gdLst>
                <a:gd name="T0" fmla="+- 0 9986 9979"/>
                <a:gd name="T1" fmla="*/ T0 w 24"/>
                <a:gd name="T2" fmla="+- 0 2678 2678"/>
                <a:gd name="T3" fmla="*/ 2678 h 14"/>
                <a:gd name="T4" fmla="+- 0 10001 9979"/>
                <a:gd name="T5" fmla="*/ T4 w 24"/>
                <a:gd name="T6" fmla="+- 0 2683 2678"/>
                <a:gd name="T7" fmla="*/ 2683 h 14"/>
                <a:gd name="T8" fmla="+- 0 10003 9979"/>
                <a:gd name="T9" fmla="*/ T8 w 24"/>
                <a:gd name="T10" fmla="+- 0 2693 2678"/>
                <a:gd name="T11" fmla="*/ 2693 h 14"/>
                <a:gd name="T12" fmla="+- 0 9979 9979"/>
                <a:gd name="T13" fmla="*/ T12 w 24"/>
                <a:gd name="T14" fmla="+- 0 2688 2678"/>
                <a:gd name="T15" fmla="*/ 2688 h 14"/>
                <a:gd name="T16" fmla="+- 0 9986 9979"/>
                <a:gd name="T17" fmla="*/ T16 w 24"/>
                <a:gd name="T18" fmla="+- 0 2678 2678"/>
                <a:gd name="T19" fmla="*/ 2678 h 14"/>
              </a:gdLst>
              <a:ahLst/>
              <a:cxnLst>
                <a:cxn ang="0">
                  <a:pos x="T1" y="T3"/>
                </a:cxn>
                <a:cxn ang="0">
                  <a:pos x="T5" y="T7"/>
                </a:cxn>
                <a:cxn ang="0">
                  <a:pos x="T9" y="T11"/>
                </a:cxn>
                <a:cxn ang="0">
                  <a:pos x="T13" y="T15"/>
                </a:cxn>
                <a:cxn ang="0">
                  <a:pos x="T17" y="T19"/>
                </a:cxn>
              </a:cxnLst>
              <a:rect l="0" t="0" r="r" b="b"/>
              <a:pathLst>
                <a:path w="24" h="14">
                  <a:moveTo>
                    <a:pt x="7" y="0"/>
                  </a:moveTo>
                  <a:lnTo>
                    <a:pt x="22" y="5"/>
                  </a:lnTo>
                  <a:lnTo>
                    <a:pt x="24" y="15"/>
                  </a:lnTo>
                  <a:lnTo>
                    <a:pt x="0" y="10"/>
                  </a:lnTo>
                  <a:lnTo>
                    <a:pt x="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0" name="Freeform 69">
              <a:extLst>
                <a:ext uri="{FF2B5EF4-FFF2-40B4-BE49-F238E27FC236}">
                  <a16:creationId xmlns:a16="http://schemas.microsoft.com/office/drawing/2014/main" id="{1C2263AA-7B15-4613-9387-A46B2D4C07EE}"/>
                </a:ext>
              </a:extLst>
            </p:cNvPr>
            <p:cNvSpPr>
              <a:spLocks/>
            </p:cNvSpPr>
            <p:nvPr/>
          </p:nvSpPr>
          <p:spPr bwMode="auto">
            <a:xfrm>
              <a:off x="10046" y="2654"/>
              <a:ext cx="31" cy="60"/>
            </a:xfrm>
            <a:custGeom>
              <a:avLst/>
              <a:gdLst>
                <a:gd name="T0" fmla="+- 0 10051 10046"/>
                <a:gd name="T1" fmla="*/ T0 w 31"/>
                <a:gd name="T2" fmla="+- 0 2664 2654"/>
                <a:gd name="T3" fmla="*/ 2664 h 60"/>
                <a:gd name="T4" fmla="+- 0 10046 10046"/>
                <a:gd name="T5" fmla="*/ T4 w 31"/>
                <a:gd name="T6" fmla="+- 0 2664 2654"/>
                <a:gd name="T7" fmla="*/ 2664 h 60"/>
                <a:gd name="T8" fmla="+- 0 10054 10046"/>
                <a:gd name="T9" fmla="*/ T8 w 31"/>
                <a:gd name="T10" fmla="+- 0 2654 2654"/>
                <a:gd name="T11" fmla="*/ 2654 h 60"/>
                <a:gd name="T12" fmla="+- 0 10056 10046"/>
                <a:gd name="T13" fmla="*/ T12 w 31"/>
                <a:gd name="T14" fmla="+- 0 2654 2654"/>
                <a:gd name="T15" fmla="*/ 2654 h 60"/>
                <a:gd name="T16" fmla="+- 0 10063 10046"/>
                <a:gd name="T17" fmla="*/ T16 w 31"/>
                <a:gd name="T18" fmla="+- 0 2657 2654"/>
                <a:gd name="T19" fmla="*/ 2657 h 60"/>
                <a:gd name="T20" fmla="+- 0 10070 10046"/>
                <a:gd name="T21" fmla="*/ T20 w 31"/>
                <a:gd name="T22" fmla="+- 0 2662 2654"/>
                <a:gd name="T23" fmla="*/ 2662 h 60"/>
                <a:gd name="T24" fmla="+- 0 10073 10046"/>
                <a:gd name="T25" fmla="*/ T24 w 31"/>
                <a:gd name="T26" fmla="+- 0 2666 2654"/>
                <a:gd name="T27" fmla="*/ 2666 h 60"/>
                <a:gd name="T28" fmla="+- 0 10078 10046"/>
                <a:gd name="T29" fmla="*/ T28 w 31"/>
                <a:gd name="T30" fmla="+- 0 2674 2654"/>
                <a:gd name="T31" fmla="*/ 2674 h 60"/>
                <a:gd name="T32" fmla="+- 0 10078 10046"/>
                <a:gd name="T33" fmla="*/ T32 w 31"/>
                <a:gd name="T34" fmla="+- 0 2688 2654"/>
                <a:gd name="T35" fmla="*/ 2688 h 60"/>
                <a:gd name="T36" fmla="+- 0 10075 10046"/>
                <a:gd name="T37" fmla="*/ T36 w 31"/>
                <a:gd name="T38" fmla="+- 0 2693 2654"/>
                <a:gd name="T39" fmla="*/ 2693 h 60"/>
                <a:gd name="T40" fmla="+- 0 10075 10046"/>
                <a:gd name="T41" fmla="*/ T40 w 31"/>
                <a:gd name="T42" fmla="+- 0 2695 2654"/>
                <a:gd name="T43" fmla="*/ 2695 h 60"/>
                <a:gd name="T44" fmla="+- 0 10073 10046"/>
                <a:gd name="T45" fmla="*/ T44 w 31"/>
                <a:gd name="T46" fmla="+- 0 2700 2654"/>
                <a:gd name="T47" fmla="*/ 2700 h 60"/>
                <a:gd name="T48" fmla="+- 0 10070 10046"/>
                <a:gd name="T49" fmla="*/ T48 w 31"/>
                <a:gd name="T50" fmla="+- 0 2705 2654"/>
                <a:gd name="T51" fmla="*/ 2705 h 60"/>
                <a:gd name="T52" fmla="+- 0 10066 10046"/>
                <a:gd name="T53" fmla="*/ T52 w 31"/>
                <a:gd name="T54" fmla="+- 0 2710 2654"/>
                <a:gd name="T55" fmla="*/ 2710 h 60"/>
                <a:gd name="T56" fmla="+- 0 10061 10046"/>
                <a:gd name="T57" fmla="*/ T56 w 31"/>
                <a:gd name="T58" fmla="+- 0 2712 2654"/>
                <a:gd name="T59" fmla="*/ 2712 h 60"/>
                <a:gd name="T60" fmla="+- 0 10054 10046"/>
                <a:gd name="T61" fmla="*/ T60 w 31"/>
                <a:gd name="T62" fmla="+- 0 2714 2654"/>
                <a:gd name="T63" fmla="*/ 2714 h 60"/>
                <a:gd name="T64" fmla="+- 0 10051 10046"/>
                <a:gd name="T65" fmla="*/ T64 w 31"/>
                <a:gd name="T66" fmla="+- 0 2714 2654"/>
                <a:gd name="T67" fmla="*/ 2714 h 60"/>
                <a:gd name="T68" fmla="+- 0 10046 10046"/>
                <a:gd name="T69" fmla="*/ T68 w 31"/>
                <a:gd name="T70" fmla="+- 0 2712 2654"/>
                <a:gd name="T71" fmla="*/ 2712 h 60"/>
                <a:gd name="T72" fmla="+- 0 10051 10046"/>
                <a:gd name="T73" fmla="*/ T72 w 31"/>
                <a:gd name="T74" fmla="+- 0 2702 2654"/>
                <a:gd name="T75" fmla="*/ 2702 h 60"/>
                <a:gd name="T76" fmla="+- 0 10056 10046"/>
                <a:gd name="T77" fmla="*/ T76 w 31"/>
                <a:gd name="T78" fmla="+- 0 2702 2654"/>
                <a:gd name="T79" fmla="*/ 2702 h 60"/>
                <a:gd name="T80" fmla="+- 0 10061 10046"/>
                <a:gd name="T81" fmla="*/ T80 w 31"/>
                <a:gd name="T82" fmla="+- 0 2700 2654"/>
                <a:gd name="T83" fmla="*/ 2700 h 60"/>
                <a:gd name="T84" fmla="+- 0 10063 10046"/>
                <a:gd name="T85" fmla="*/ T84 w 31"/>
                <a:gd name="T86" fmla="+- 0 2693 2654"/>
                <a:gd name="T87" fmla="*/ 2693 h 60"/>
                <a:gd name="T88" fmla="+- 0 10063 10046"/>
                <a:gd name="T89" fmla="*/ T88 w 31"/>
                <a:gd name="T90" fmla="+- 0 2686 2654"/>
                <a:gd name="T91" fmla="*/ 2686 h 60"/>
                <a:gd name="T92" fmla="+- 0 10066 10046"/>
                <a:gd name="T93" fmla="*/ T92 w 31"/>
                <a:gd name="T94" fmla="+- 0 2681 2654"/>
                <a:gd name="T95" fmla="*/ 2681 h 60"/>
                <a:gd name="T96" fmla="+- 0 10063 10046"/>
                <a:gd name="T97" fmla="*/ T96 w 31"/>
                <a:gd name="T98" fmla="+- 0 2674 2654"/>
                <a:gd name="T99" fmla="*/ 2674 h 60"/>
                <a:gd name="T100" fmla="+- 0 10063 10046"/>
                <a:gd name="T101" fmla="*/ T100 w 31"/>
                <a:gd name="T102" fmla="+- 0 2671 2654"/>
                <a:gd name="T103" fmla="*/ 2671 h 60"/>
                <a:gd name="T104" fmla="+- 0 10058 10046"/>
                <a:gd name="T105" fmla="*/ T104 w 31"/>
                <a:gd name="T106" fmla="+- 0 2666 2654"/>
                <a:gd name="T107" fmla="*/ 2666 h 60"/>
                <a:gd name="T108" fmla="+- 0 10051 10046"/>
                <a:gd name="T109" fmla="*/ T108 w 31"/>
                <a:gd name="T110" fmla="+- 0 2664 2654"/>
                <a:gd name="T111"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31" h="60">
                  <a:moveTo>
                    <a:pt x="5" y="10"/>
                  </a:moveTo>
                  <a:lnTo>
                    <a:pt x="0" y="10"/>
                  </a:lnTo>
                  <a:lnTo>
                    <a:pt x="8" y="0"/>
                  </a:lnTo>
                  <a:lnTo>
                    <a:pt x="10" y="0"/>
                  </a:lnTo>
                  <a:lnTo>
                    <a:pt x="17" y="3"/>
                  </a:lnTo>
                  <a:lnTo>
                    <a:pt x="24" y="8"/>
                  </a:lnTo>
                  <a:lnTo>
                    <a:pt x="27" y="12"/>
                  </a:lnTo>
                  <a:lnTo>
                    <a:pt x="32" y="20"/>
                  </a:lnTo>
                  <a:lnTo>
                    <a:pt x="32" y="34"/>
                  </a:lnTo>
                  <a:lnTo>
                    <a:pt x="29" y="39"/>
                  </a:lnTo>
                  <a:lnTo>
                    <a:pt x="29" y="41"/>
                  </a:lnTo>
                  <a:lnTo>
                    <a:pt x="27" y="46"/>
                  </a:lnTo>
                  <a:lnTo>
                    <a:pt x="24" y="51"/>
                  </a:lnTo>
                  <a:lnTo>
                    <a:pt x="20" y="56"/>
                  </a:lnTo>
                  <a:lnTo>
                    <a:pt x="15" y="58"/>
                  </a:lnTo>
                  <a:lnTo>
                    <a:pt x="8" y="60"/>
                  </a:lnTo>
                  <a:lnTo>
                    <a:pt x="5" y="60"/>
                  </a:lnTo>
                  <a:lnTo>
                    <a:pt x="0" y="58"/>
                  </a:lnTo>
                  <a:lnTo>
                    <a:pt x="5" y="48"/>
                  </a:lnTo>
                  <a:lnTo>
                    <a:pt x="10" y="48"/>
                  </a:lnTo>
                  <a:lnTo>
                    <a:pt x="15" y="46"/>
                  </a:lnTo>
                  <a:lnTo>
                    <a:pt x="17" y="39"/>
                  </a:lnTo>
                  <a:lnTo>
                    <a:pt x="17" y="32"/>
                  </a:lnTo>
                  <a:lnTo>
                    <a:pt x="20" y="27"/>
                  </a:lnTo>
                  <a:lnTo>
                    <a:pt x="17" y="20"/>
                  </a:lnTo>
                  <a:lnTo>
                    <a:pt x="17" y="17"/>
                  </a:lnTo>
                  <a:lnTo>
                    <a:pt x="12" y="12"/>
                  </a:lnTo>
                  <a:lnTo>
                    <a:pt x="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1" name="Freeform 70">
              <a:extLst>
                <a:ext uri="{FF2B5EF4-FFF2-40B4-BE49-F238E27FC236}">
                  <a16:creationId xmlns:a16="http://schemas.microsoft.com/office/drawing/2014/main" id="{1F043329-919E-4768-9896-15B9D42FEFF0}"/>
                </a:ext>
              </a:extLst>
            </p:cNvPr>
            <p:cNvSpPr>
              <a:spLocks/>
            </p:cNvSpPr>
            <p:nvPr/>
          </p:nvSpPr>
          <p:spPr bwMode="auto">
            <a:xfrm>
              <a:off x="10025" y="2652"/>
              <a:ext cx="29" cy="60"/>
            </a:xfrm>
            <a:custGeom>
              <a:avLst/>
              <a:gdLst>
                <a:gd name="T0" fmla="+- 0 10042 10025"/>
                <a:gd name="T1" fmla="*/ T0 w 29"/>
                <a:gd name="T2" fmla="+- 0 2664 2652"/>
                <a:gd name="T3" fmla="*/ 2664 h 60"/>
                <a:gd name="T4" fmla="+- 0 10037 10025"/>
                <a:gd name="T5" fmla="*/ T4 w 29"/>
                <a:gd name="T6" fmla="+- 0 2702 2652"/>
                <a:gd name="T7" fmla="*/ 2702 h 60"/>
                <a:gd name="T8" fmla="+- 0 10051 10025"/>
                <a:gd name="T9" fmla="*/ T8 w 29"/>
                <a:gd name="T10" fmla="+- 0 2702 2652"/>
                <a:gd name="T11" fmla="*/ 2702 h 60"/>
                <a:gd name="T12" fmla="+- 0 10046 10025"/>
                <a:gd name="T13" fmla="*/ T12 w 29"/>
                <a:gd name="T14" fmla="+- 0 2712 2652"/>
                <a:gd name="T15" fmla="*/ 2712 h 60"/>
                <a:gd name="T16" fmla="+- 0 10025 10025"/>
                <a:gd name="T17" fmla="*/ T16 w 29"/>
                <a:gd name="T18" fmla="+- 0 2710 2652"/>
                <a:gd name="T19" fmla="*/ 2710 h 60"/>
                <a:gd name="T20" fmla="+- 0 10030 10025"/>
                <a:gd name="T21" fmla="*/ T20 w 29"/>
                <a:gd name="T22" fmla="+- 0 2652 2652"/>
                <a:gd name="T23" fmla="*/ 2652 h 60"/>
                <a:gd name="T24" fmla="+- 0 10054 10025"/>
                <a:gd name="T25" fmla="*/ T24 w 29"/>
                <a:gd name="T26" fmla="+- 0 2654 2652"/>
                <a:gd name="T27" fmla="*/ 2654 h 60"/>
                <a:gd name="T28" fmla="+- 0 10046 10025"/>
                <a:gd name="T29" fmla="*/ T28 w 29"/>
                <a:gd name="T30" fmla="+- 0 2664 2652"/>
                <a:gd name="T31" fmla="*/ 2664 h 60"/>
                <a:gd name="T32" fmla="+- 0 10042 10025"/>
                <a:gd name="T33" fmla="*/ T32 w 29"/>
                <a:gd name="T34" fmla="+- 0 2664 2652"/>
                <a:gd name="T35" fmla="*/ 2664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9" h="60">
                  <a:moveTo>
                    <a:pt x="17" y="12"/>
                  </a:moveTo>
                  <a:lnTo>
                    <a:pt x="12" y="50"/>
                  </a:lnTo>
                  <a:lnTo>
                    <a:pt x="26" y="50"/>
                  </a:lnTo>
                  <a:lnTo>
                    <a:pt x="21" y="60"/>
                  </a:lnTo>
                  <a:lnTo>
                    <a:pt x="0" y="58"/>
                  </a:lnTo>
                  <a:lnTo>
                    <a:pt x="5" y="0"/>
                  </a:lnTo>
                  <a:lnTo>
                    <a:pt x="29" y="2"/>
                  </a:lnTo>
                  <a:lnTo>
                    <a:pt x="21" y="12"/>
                  </a:lnTo>
                  <a:lnTo>
                    <a:pt x="17" y="1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2" name="Freeform 71">
              <a:extLst>
                <a:ext uri="{FF2B5EF4-FFF2-40B4-BE49-F238E27FC236}">
                  <a16:creationId xmlns:a16="http://schemas.microsoft.com/office/drawing/2014/main" id="{923F0E00-5A80-4BBC-9EF1-E88C57BEEA3B}"/>
                </a:ext>
              </a:extLst>
            </p:cNvPr>
            <p:cNvSpPr>
              <a:spLocks/>
            </p:cNvSpPr>
            <p:nvPr/>
          </p:nvSpPr>
          <p:spPr bwMode="auto">
            <a:xfrm>
              <a:off x="10094" y="2662"/>
              <a:ext cx="41" cy="58"/>
            </a:xfrm>
            <a:custGeom>
              <a:avLst/>
              <a:gdLst>
                <a:gd name="T0" fmla="+- 0 10121 10094"/>
                <a:gd name="T1" fmla="*/ T0 w 41"/>
                <a:gd name="T2" fmla="+- 0 2681 2662"/>
                <a:gd name="T3" fmla="*/ 2681 h 58"/>
                <a:gd name="T4" fmla="+- 0 10121 10094"/>
                <a:gd name="T5" fmla="*/ T4 w 41"/>
                <a:gd name="T6" fmla="+- 0 2676 2662"/>
                <a:gd name="T7" fmla="*/ 2676 h 58"/>
                <a:gd name="T8" fmla="+- 0 10118 10094"/>
                <a:gd name="T9" fmla="*/ T8 w 41"/>
                <a:gd name="T10" fmla="+- 0 2671 2662"/>
                <a:gd name="T11" fmla="*/ 2671 h 58"/>
                <a:gd name="T12" fmla="+- 0 10114 10094"/>
                <a:gd name="T13" fmla="*/ T12 w 41"/>
                <a:gd name="T14" fmla="+- 0 2669 2662"/>
                <a:gd name="T15" fmla="*/ 2669 h 58"/>
                <a:gd name="T16" fmla="+- 0 10118 10094"/>
                <a:gd name="T17" fmla="*/ T16 w 41"/>
                <a:gd name="T18" fmla="+- 0 2662 2662"/>
                <a:gd name="T19" fmla="*/ 2662 h 58"/>
                <a:gd name="T20" fmla="+- 0 10123 10094"/>
                <a:gd name="T21" fmla="*/ T20 w 41"/>
                <a:gd name="T22" fmla="+- 0 2662 2662"/>
                <a:gd name="T23" fmla="*/ 2662 h 58"/>
                <a:gd name="T24" fmla="+- 0 10128 10094"/>
                <a:gd name="T25" fmla="*/ T24 w 41"/>
                <a:gd name="T26" fmla="+- 0 2664 2662"/>
                <a:gd name="T27" fmla="*/ 2664 h 58"/>
                <a:gd name="T28" fmla="+- 0 10133 10094"/>
                <a:gd name="T29" fmla="*/ T28 w 41"/>
                <a:gd name="T30" fmla="+- 0 2669 2662"/>
                <a:gd name="T31" fmla="*/ 2669 h 58"/>
                <a:gd name="T32" fmla="+- 0 10133 10094"/>
                <a:gd name="T33" fmla="*/ T32 w 41"/>
                <a:gd name="T34" fmla="+- 0 2683 2662"/>
                <a:gd name="T35" fmla="*/ 2683 h 58"/>
                <a:gd name="T36" fmla="+- 0 10128 10094"/>
                <a:gd name="T37" fmla="*/ T36 w 41"/>
                <a:gd name="T38" fmla="+- 0 2688 2662"/>
                <a:gd name="T39" fmla="*/ 2688 h 58"/>
                <a:gd name="T40" fmla="+- 0 10123 10094"/>
                <a:gd name="T41" fmla="*/ T40 w 41"/>
                <a:gd name="T42" fmla="+- 0 2693 2662"/>
                <a:gd name="T43" fmla="*/ 2693 h 58"/>
                <a:gd name="T44" fmla="+- 0 10118 10094"/>
                <a:gd name="T45" fmla="*/ T44 w 41"/>
                <a:gd name="T46" fmla="+- 0 2693 2662"/>
                <a:gd name="T47" fmla="*/ 2693 h 58"/>
                <a:gd name="T48" fmla="+- 0 10121 10094"/>
                <a:gd name="T49" fmla="*/ T48 w 41"/>
                <a:gd name="T50" fmla="+- 0 2698 2662"/>
                <a:gd name="T51" fmla="*/ 2698 h 58"/>
                <a:gd name="T52" fmla="+- 0 10126 10094"/>
                <a:gd name="T53" fmla="*/ T52 w 41"/>
                <a:gd name="T54" fmla="+- 0 2705 2662"/>
                <a:gd name="T55" fmla="*/ 2705 h 58"/>
                <a:gd name="T56" fmla="+- 0 10128 10094"/>
                <a:gd name="T57" fmla="*/ T56 w 41"/>
                <a:gd name="T58" fmla="+- 0 2710 2662"/>
                <a:gd name="T59" fmla="*/ 2710 h 58"/>
                <a:gd name="T60" fmla="+- 0 10135 10094"/>
                <a:gd name="T61" fmla="*/ T60 w 41"/>
                <a:gd name="T62" fmla="+- 0 2719 2662"/>
                <a:gd name="T63" fmla="*/ 2719 h 58"/>
                <a:gd name="T64" fmla="+- 0 10121 10094"/>
                <a:gd name="T65" fmla="*/ T64 w 41"/>
                <a:gd name="T66" fmla="+- 0 2719 2662"/>
                <a:gd name="T67" fmla="*/ 2719 h 58"/>
                <a:gd name="T68" fmla="+- 0 10114 10094"/>
                <a:gd name="T69" fmla="*/ T68 w 41"/>
                <a:gd name="T70" fmla="+- 0 2707 2662"/>
                <a:gd name="T71" fmla="*/ 2707 h 58"/>
                <a:gd name="T72" fmla="+- 0 10111 10094"/>
                <a:gd name="T73" fmla="*/ T72 w 41"/>
                <a:gd name="T74" fmla="+- 0 2702 2662"/>
                <a:gd name="T75" fmla="*/ 2702 h 58"/>
                <a:gd name="T76" fmla="+- 0 10109 10094"/>
                <a:gd name="T77" fmla="*/ T76 w 41"/>
                <a:gd name="T78" fmla="+- 0 2698 2662"/>
                <a:gd name="T79" fmla="*/ 2698 h 58"/>
                <a:gd name="T80" fmla="+- 0 10104 10094"/>
                <a:gd name="T81" fmla="*/ T80 w 41"/>
                <a:gd name="T82" fmla="+- 0 2695 2662"/>
                <a:gd name="T83" fmla="*/ 2695 h 58"/>
                <a:gd name="T84" fmla="+- 0 10099 10094"/>
                <a:gd name="T85" fmla="*/ T84 w 41"/>
                <a:gd name="T86" fmla="+- 0 2693 2662"/>
                <a:gd name="T87" fmla="*/ 2693 h 58"/>
                <a:gd name="T88" fmla="+- 0 10097 10094"/>
                <a:gd name="T89" fmla="*/ T88 w 41"/>
                <a:gd name="T90" fmla="+- 0 2693 2662"/>
                <a:gd name="T91" fmla="*/ 2693 h 58"/>
                <a:gd name="T92" fmla="+- 0 10094 10094"/>
                <a:gd name="T93" fmla="*/ T92 w 41"/>
                <a:gd name="T94" fmla="+- 0 2717 2662"/>
                <a:gd name="T95" fmla="*/ 2717 h 58"/>
                <a:gd name="T96" fmla="+- 0 10097 10094"/>
                <a:gd name="T97" fmla="*/ T96 w 41"/>
                <a:gd name="T98" fmla="+- 0 2683 2662"/>
                <a:gd name="T99" fmla="*/ 2683 h 58"/>
                <a:gd name="T100" fmla="+- 0 10106 10094"/>
                <a:gd name="T101" fmla="*/ T100 w 41"/>
                <a:gd name="T102" fmla="+- 0 2683 2662"/>
                <a:gd name="T103" fmla="*/ 2683 h 58"/>
                <a:gd name="T104" fmla="+- 0 10111 10094"/>
                <a:gd name="T105" fmla="*/ T104 w 41"/>
                <a:gd name="T106" fmla="+- 0 2686 2662"/>
                <a:gd name="T107" fmla="*/ 2686 h 58"/>
                <a:gd name="T108" fmla="+- 0 10116 10094"/>
                <a:gd name="T109" fmla="*/ T108 w 41"/>
                <a:gd name="T110" fmla="+- 0 2683 2662"/>
                <a:gd name="T111" fmla="*/ 2683 h 58"/>
                <a:gd name="T112" fmla="+- 0 10121 10094"/>
                <a:gd name="T113" fmla="*/ T112 w 41"/>
                <a:gd name="T114" fmla="+- 0 2681 2662"/>
                <a:gd name="T115" fmla="*/ 2681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1" h="58">
                  <a:moveTo>
                    <a:pt x="27" y="19"/>
                  </a:moveTo>
                  <a:lnTo>
                    <a:pt x="27" y="14"/>
                  </a:lnTo>
                  <a:lnTo>
                    <a:pt x="24" y="9"/>
                  </a:lnTo>
                  <a:lnTo>
                    <a:pt x="20" y="7"/>
                  </a:lnTo>
                  <a:lnTo>
                    <a:pt x="24" y="0"/>
                  </a:lnTo>
                  <a:lnTo>
                    <a:pt x="29" y="0"/>
                  </a:lnTo>
                  <a:lnTo>
                    <a:pt x="34" y="2"/>
                  </a:lnTo>
                  <a:lnTo>
                    <a:pt x="39" y="7"/>
                  </a:lnTo>
                  <a:lnTo>
                    <a:pt x="39" y="21"/>
                  </a:lnTo>
                  <a:lnTo>
                    <a:pt x="34" y="26"/>
                  </a:lnTo>
                  <a:lnTo>
                    <a:pt x="29" y="31"/>
                  </a:lnTo>
                  <a:lnTo>
                    <a:pt x="24" y="31"/>
                  </a:lnTo>
                  <a:lnTo>
                    <a:pt x="27" y="36"/>
                  </a:lnTo>
                  <a:lnTo>
                    <a:pt x="32" y="43"/>
                  </a:lnTo>
                  <a:lnTo>
                    <a:pt x="34" y="48"/>
                  </a:lnTo>
                  <a:lnTo>
                    <a:pt x="41" y="57"/>
                  </a:lnTo>
                  <a:lnTo>
                    <a:pt x="27" y="57"/>
                  </a:lnTo>
                  <a:lnTo>
                    <a:pt x="20" y="45"/>
                  </a:lnTo>
                  <a:lnTo>
                    <a:pt x="17" y="40"/>
                  </a:lnTo>
                  <a:lnTo>
                    <a:pt x="15" y="36"/>
                  </a:lnTo>
                  <a:lnTo>
                    <a:pt x="10" y="33"/>
                  </a:lnTo>
                  <a:lnTo>
                    <a:pt x="5" y="31"/>
                  </a:lnTo>
                  <a:lnTo>
                    <a:pt x="3" y="31"/>
                  </a:lnTo>
                  <a:lnTo>
                    <a:pt x="0" y="55"/>
                  </a:lnTo>
                  <a:lnTo>
                    <a:pt x="3" y="21"/>
                  </a:lnTo>
                  <a:lnTo>
                    <a:pt x="12" y="21"/>
                  </a:lnTo>
                  <a:lnTo>
                    <a:pt x="17" y="24"/>
                  </a:lnTo>
                  <a:lnTo>
                    <a:pt x="22" y="21"/>
                  </a:lnTo>
                  <a:lnTo>
                    <a:pt x="27"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3" name="Freeform 72">
              <a:extLst>
                <a:ext uri="{FF2B5EF4-FFF2-40B4-BE49-F238E27FC236}">
                  <a16:creationId xmlns:a16="http://schemas.microsoft.com/office/drawing/2014/main" id="{640D4759-8F31-4EF3-92D9-A9E7E01FABE9}"/>
                </a:ext>
              </a:extLst>
            </p:cNvPr>
            <p:cNvSpPr>
              <a:spLocks/>
            </p:cNvSpPr>
            <p:nvPr/>
          </p:nvSpPr>
          <p:spPr bwMode="auto">
            <a:xfrm>
              <a:off x="10082" y="2659"/>
              <a:ext cx="36" cy="58"/>
            </a:xfrm>
            <a:custGeom>
              <a:avLst/>
              <a:gdLst>
                <a:gd name="T0" fmla="+- 0 10111 10082"/>
                <a:gd name="T1" fmla="*/ T0 w 36"/>
                <a:gd name="T2" fmla="+- 0 2659 2659"/>
                <a:gd name="T3" fmla="*/ 2659 h 58"/>
                <a:gd name="T4" fmla="+- 0 10118 10082"/>
                <a:gd name="T5" fmla="*/ T4 w 36"/>
                <a:gd name="T6" fmla="+- 0 2662 2659"/>
                <a:gd name="T7" fmla="*/ 2662 h 58"/>
                <a:gd name="T8" fmla="+- 0 10114 10082"/>
                <a:gd name="T9" fmla="*/ T8 w 36"/>
                <a:gd name="T10" fmla="+- 0 2669 2659"/>
                <a:gd name="T11" fmla="*/ 2669 h 58"/>
                <a:gd name="T12" fmla="+- 0 10097 10082"/>
                <a:gd name="T13" fmla="*/ T12 w 36"/>
                <a:gd name="T14" fmla="+- 0 2669 2659"/>
                <a:gd name="T15" fmla="*/ 2669 h 58"/>
                <a:gd name="T16" fmla="+- 0 10097 10082"/>
                <a:gd name="T17" fmla="*/ T16 w 36"/>
                <a:gd name="T18" fmla="+- 0 2683 2659"/>
                <a:gd name="T19" fmla="*/ 2683 h 58"/>
                <a:gd name="T20" fmla="+- 0 10094 10082"/>
                <a:gd name="T21" fmla="*/ T20 w 36"/>
                <a:gd name="T22" fmla="+- 0 2717 2659"/>
                <a:gd name="T23" fmla="*/ 2717 h 58"/>
                <a:gd name="T24" fmla="+- 0 10082 10082"/>
                <a:gd name="T25" fmla="*/ T24 w 36"/>
                <a:gd name="T26" fmla="+- 0 2717 2659"/>
                <a:gd name="T27" fmla="*/ 2717 h 58"/>
                <a:gd name="T28" fmla="+- 0 10087 10082"/>
                <a:gd name="T29" fmla="*/ T28 w 36"/>
                <a:gd name="T30" fmla="+- 0 2659 2659"/>
                <a:gd name="T31" fmla="*/ 2659 h 58"/>
                <a:gd name="T32" fmla="+- 0 10111 10082"/>
                <a:gd name="T33" fmla="*/ T32 w 36"/>
                <a:gd name="T34" fmla="+- 0 2659 2659"/>
                <a:gd name="T35" fmla="*/ 2659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6" h="58">
                  <a:moveTo>
                    <a:pt x="29" y="0"/>
                  </a:moveTo>
                  <a:lnTo>
                    <a:pt x="36" y="3"/>
                  </a:lnTo>
                  <a:lnTo>
                    <a:pt x="32" y="10"/>
                  </a:lnTo>
                  <a:lnTo>
                    <a:pt x="15" y="10"/>
                  </a:lnTo>
                  <a:lnTo>
                    <a:pt x="15" y="24"/>
                  </a:lnTo>
                  <a:lnTo>
                    <a:pt x="12" y="58"/>
                  </a:lnTo>
                  <a:lnTo>
                    <a:pt x="0" y="58"/>
                  </a:lnTo>
                  <a:lnTo>
                    <a:pt x="5" y="0"/>
                  </a:lnTo>
                  <a:lnTo>
                    <a:pt x="2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4" name="Freeform 73">
              <a:extLst>
                <a:ext uri="{FF2B5EF4-FFF2-40B4-BE49-F238E27FC236}">
                  <a16:creationId xmlns:a16="http://schemas.microsoft.com/office/drawing/2014/main" id="{F07C5349-5CB9-4EC0-9142-5C8CEAD2DEDB}"/>
                </a:ext>
              </a:extLst>
            </p:cNvPr>
            <p:cNvSpPr>
              <a:spLocks/>
            </p:cNvSpPr>
            <p:nvPr/>
          </p:nvSpPr>
          <p:spPr bwMode="auto">
            <a:xfrm>
              <a:off x="10140" y="2662"/>
              <a:ext cx="46" cy="58"/>
            </a:xfrm>
            <a:custGeom>
              <a:avLst/>
              <a:gdLst>
                <a:gd name="T0" fmla="+- 0 10154 10140"/>
                <a:gd name="T1" fmla="*/ T0 w 46"/>
                <a:gd name="T2" fmla="+- 0 2710 2662"/>
                <a:gd name="T3" fmla="*/ 2710 h 58"/>
                <a:gd name="T4" fmla="+- 0 10186 10140"/>
                <a:gd name="T5" fmla="*/ T4 w 46"/>
                <a:gd name="T6" fmla="+- 0 2710 2662"/>
                <a:gd name="T7" fmla="*/ 2710 h 58"/>
                <a:gd name="T8" fmla="+- 0 10186 10140"/>
                <a:gd name="T9" fmla="*/ T8 w 46"/>
                <a:gd name="T10" fmla="+- 0 2719 2662"/>
                <a:gd name="T11" fmla="*/ 2719 h 58"/>
                <a:gd name="T12" fmla="+- 0 10142 10140"/>
                <a:gd name="T13" fmla="*/ T12 w 46"/>
                <a:gd name="T14" fmla="+- 0 2719 2662"/>
                <a:gd name="T15" fmla="*/ 2719 h 58"/>
                <a:gd name="T16" fmla="+- 0 10140 10140"/>
                <a:gd name="T17" fmla="*/ T16 w 46"/>
                <a:gd name="T18" fmla="+- 0 2662 2662"/>
                <a:gd name="T19" fmla="*/ 2662 h 58"/>
                <a:gd name="T20" fmla="+- 0 10183 10140"/>
                <a:gd name="T21" fmla="*/ T20 w 46"/>
                <a:gd name="T22" fmla="+- 0 2662 2662"/>
                <a:gd name="T23" fmla="*/ 2662 h 58"/>
                <a:gd name="T24" fmla="+- 0 10183 10140"/>
                <a:gd name="T25" fmla="*/ T24 w 46"/>
                <a:gd name="T26" fmla="+- 0 2671 2662"/>
                <a:gd name="T27" fmla="*/ 2671 h 58"/>
                <a:gd name="T28" fmla="+- 0 10152 10140"/>
                <a:gd name="T29" fmla="*/ T28 w 46"/>
                <a:gd name="T30" fmla="+- 0 2671 2662"/>
                <a:gd name="T31" fmla="*/ 2671 h 58"/>
                <a:gd name="T32" fmla="+- 0 10152 10140"/>
                <a:gd name="T33" fmla="*/ T32 w 46"/>
                <a:gd name="T34" fmla="+- 0 2683 2662"/>
                <a:gd name="T35" fmla="*/ 2683 h 58"/>
                <a:gd name="T36" fmla="+- 0 10181 10140"/>
                <a:gd name="T37" fmla="*/ T36 w 46"/>
                <a:gd name="T38" fmla="+- 0 2683 2662"/>
                <a:gd name="T39" fmla="*/ 2683 h 58"/>
                <a:gd name="T40" fmla="+- 0 10183 10140"/>
                <a:gd name="T41" fmla="*/ T40 w 46"/>
                <a:gd name="T42" fmla="+- 0 2695 2662"/>
                <a:gd name="T43" fmla="*/ 2695 h 58"/>
                <a:gd name="T44" fmla="+- 0 10154 10140"/>
                <a:gd name="T45" fmla="*/ T44 w 46"/>
                <a:gd name="T46" fmla="+- 0 2695 2662"/>
                <a:gd name="T47" fmla="*/ 2695 h 58"/>
                <a:gd name="T48" fmla="+- 0 10154 10140"/>
                <a:gd name="T49" fmla="*/ T48 w 46"/>
                <a:gd name="T50" fmla="+- 0 2710 2662"/>
                <a:gd name="T51" fmla="*/ 2710 h 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 h="58">
                  <a:moveTo>
                    <a:pt x="14" y="48"/>
                  </a:moveTo>
                  <a:lnTo>
                    <a:pt x="46" y="48"/>
                  </a:lnTo>
                  <a:lnTo>
                    <a:pt x="46" y="57"/>
                  </a:lnTo>
                  <a:lnTo>
                    <a:pt x="2" y="57"/>
                  </a:lnTo>
                  <a:lnTo>
                    <a:pt x="0" y="0"/>
                  </a:lnTo>
                  <a:lnTo>
                    <a:pt x="43" y="0"/>
                  </a:lnTo>
                  <a:lnTo>
                    <a:pt x="43" y="9"/>
                  </a:lnTo>
                  <a:lnTo>
                    <a:pt x="12" y="9"/>
                  </a:lnTo>
                  <a:lnTo>
                    <a:pt x="12" y="21"/>
                  </a:lnTo>
                  <a:lnTo>
                    <a:pt x="41" y="21"/>
                  </a:lnTo>
                  <a:lnTo>
                    <a:pt x="43" y="33"/>
                  </a:lnTo>
                  <a:lnTo>
                    <a:pt x="14" y="33"/>
                  </a:lnTo>
                  <a:lnTo>
                    <a:pt x="14" y="4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1574658886"/>
      </p:ext>
    </p:extLst>
  </p:cSld>
  <p:clrMapOvr>
    <a:masterClrMapping/>
  </p:clrMapOvr>
</p:sld>
</file>

<file path=ppt/theme/theme1.xml><?xml version="1.0" encoding="utf-8"?>
<a:theme xmlns:a="http://schemas.openxmlformats.org/drawingml/2006/main" name="Thaisa template">
  <a:themeElements>
    <a:clrScheme name="Custom 347">
      <a:dk1>
        <a:srgbClr val="001B40"/>
      </a:dk1>
      <a:lt1>
        <a:srgbClr val="FFFFFF"/>
      </a:lt1>
      <a:dk2>
        <a:srgbClr val="6C7786"/>
      </a:dk2>
      <a:lt2>
        <a:srgbClr val="EAF7FA"/>
      </a:lt2>
      <a:accent1>
        <a:srgbClr val="B2EEF8"/>
      </a:accent1>
      <a:accent2>
        <a:srgbClr val="14ABCA"/>
      </a:accent2>
      <a:accent3>
        <a:srgbClr val="129CC0"/>
      </a:accent3>
      <a:accent4>
        <a:srgbClr val="035381"/>
      </a:accent4>
      <a:accent5>
        <a:srgbClr val="001B40"/>
      </a:accent5>
      <a:accent6>
        <a:srgbClr val="FFAD00"/>
      </a:accent6>
      <a:hlink>
        <a:srgbClr val="001B4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8943</TotalTime>
  <Words>2778</Words>
  <Application>Microsoft Office PowerPoint</Application>
  <PresentationFormat>Presentación en pantalla (16:9)</PresentationFormat>
  <Paragraphs>187</Paragraphs>
  <Slides>31</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Averia Libre</vt:lpstr>
      <vt:lpstr>Work Sans Regular</vt:lpstr>
      <vt:lpstr>Work Sans</vt:lpstr>
      <vt:lpstr>Calibri</vt:lpstr>
      <vt:lpstr>Thaisa template</vt:lpstr>
      <vt:lpstr>DIPLOMADO CIENCIA Y ESENCIA MARINA 2024</vt:lpstr>
      <vt:lpstr>1. CIENCIA Y ESENCIA MARINA</vt:lpstr>
      <vt:lpstr>Proposito del Diplomado</vt:lpstr>
      <vt:lpstr>Presentación de PowerPoint</vt:lpstr>
      <vt:lpstr>Presentación de PowerPoint</vt:lpstr>
      <vt:lpstr>Presentación de PowerPoint</vt:lpstr>
      <vt:lpstr>2. QUE ES EL PLASMA MARINO Y EL PLASMA DE QUINTON</vt:lpstr>
      <vt:lpstr>Presentación de PowerPoint</vt:lpstr>
      <vt:lpstr>Presentación de PowerPoint</vt:lpstr>
      <vt:lpstr>3. PROPIEDADES CURATIVAS DEL PLASMA MARINO</vt:lpstr>
      <vt:lpstr>Presentación de PowerPoint</vt:lpstr>
      <vt:lpstr>Presentación de PowerPoint</vt:lpstr>
      <vt:lpstr>Presentación de PowerPoint</vt:lpstr>
      <vt:lpstr>COMO USAR LAS CONCENTRACIONES DEL PLASMA MARINO</vt:lpstr>
      <vt:lpstr>BENEFICIOS DEL AGUA DE MAR</vt:lpstr>
      <vt:lpstr>BENEFICIOS DEL PLASMA MARINO</vt:lpstr>
      <vt:lpstr>BENEFICIO EN LOS ANIMALES</vt:lpstr>
      <vt:lpstr>PLASMA MARINO EN LA ODONTOLOGÍA</vt:lpstr>
      <vt:lpstr>PLASMA MARINO Y PRP PARA PLASMA MARINO Y PRP PARA FACIAL</vt:lpstr>
      <vt:lpstr>PLASMA MARINO PARA TERAPIA NEURAL EN ZONA LUMBAR</vt:lpstr>
      <vt:lpstr>PLASMA MARINO EN COLUMNA VERTEBRAL</vt:lpstr>
      <vt:lpstr>AUTOHEMOTERAPIA CON PLASMA MARINO</vt:lpstr>
      <vt:lpstr>PLASMA MARINO PARA OJOS</vt:lpstr>
      <vt:lpstr>PLASMA MARINO PARA PSORIASIS</vt:lpstr>
      <vt:lpstr> PLASMA MARINO PARA VARICES </vt:lpstr>
      <vt:lpstr>PLASMA MARINO EN ESTÓMAGO Y LUMBAR</vt:lpstr>
      <vt:lpstr>IPLASMA MARINO PARA PROBLEMAS DE PRÓSTATA (SONDA DE FOLEY)</vt:lpstr>
      <vt:lpstr>Presentación de PowerPoint</vt:lpstr>
      <vt:lpstr>Presentación de PowerPoint</vt:lpstr>
      <vt:lpstr>LOS SERES HUMANOS PROCEDEMOS DEL MAR  DEL VIENTRE AZUL ANCESTRAL QUE LO CURA TODO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TEÓRICO PRÁCTICO DE AUTOSANACIÓN CON EL PLASMA MARINO Y SUERO POLIVALENTE</dc:title>
  <dc:creator>Hp</dc:creator>
  <cp:lastModifiedBy>SOMOS UNO</cp:lastModifiedBy>
  <cp:revision>25</cp:revision>
  <dcterms:modified xsi:type="dcterms:W3CDTF">2024-05-31T00:40:57Z</dcterms:modified>
</cp:coreProperties>
</file>